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5" r:id="rId2"/>
    <p:sldId id="322" r:id="rId3"/>
    <p:sldId id="355" r:id="rId4"/>
    <p:sldId id="364" r:id="rId5"/>
    <p:sldId id="373" r:id="rId6"/>
    <p:sldId id="340" r:id="rId7"/>
    <p:sldId id="367" r:id="rId8"/>
    <p:sldId id="368" r:id="rId9"/>
    <p:sldId id="347" r:id="rId10"/>
    <p:sldId id="370" r:id="rId11"/>
    <p:sldId id="372" r:id="rId12"/>
    <p:sldId id="371" r:id="rId13"/>
    <p:sldId id="360" r:id="rId14"/>
  </p:sldIdLst>
  <p:sldSz cx="12192000" cy="6858000"/>
  <p:notesSz cx="6858000" cy="9144000"/>
  <p:embeddedFontLst>
    <p:embeddedFont>
      <p:font typeface="FS Me Pro" panose="02000506040000020004" pitchFamily="50" charset="0"/>
      <p:regular r:id="rId17"/>
      <p:bold r:id="rId18"/>
    </p:embeddedFont>
    <p:embeddedFont>
      <p:font typeface="PP Object Sans Heavy" panose="00000900000000000000" pitchFamily="50" charset="0"/>
      <p:bold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 TNO" id="{A24A5A4D-D47A-4561-9FD3-2B551CA1ADB0}">
          <p14:sldIdLst>
            <p14:sldId id="335"/>
            <p14:sldId id="322"/>
            <p14:sldId id="355"/>
            <p14:sldId id="364"/>
            <p14:sldId id="373"/>
            <p14:sldId id="340"/>
            <p14:sldId id="367"/>
            <p14:sldId id="368"/>
            <p14:sldId id="347"/>
            <p14:sldId id="370"/>
            <p14:sldId id="372"/>
            <p14:sldId id="371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8B94BF-6D12-1A4A-7D2F-16CF1E481583}" name="Bowdler, M. (Mairi)" initials="MB" userId="S::mairi.bowdler@tno.nl::49693b9d-005e-43ff-81e9-7b53c4f06a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e de Korte" initials="JdK" lastIdx="1" clrIdx="0">
    <p:extLst>
      <p:ext uri="{19B8F6BF-5375-455C-9EA6-DF929625EA0E}">
        <p15:presenceInfo xmlns:p15="http://schemas.microsoft.com/office/powerpoint/2012/main" userId="Jelle de Korte" providerId="None"/>
      </p:ext>
    </p:extLst>
  </p:cmAuthor>
  <p:cmAuthor id="2" name="Martyna Dziarnowska" initials="MD" lastIdx="16" clrIdx="1">
    <p:extLst>
      <p:ext uri="{19B8F6BF-5375-455C-9EA6-DF929625EA0E}">
        <p15:presenceInfo xmlns:p15="http://schemas.microsoft.com/office/powerpoint/2012/main" userId="S::martyna@pptsolutions.nl::86dfe841-816e-4f6c-a274-8b345ffb85d3" providerId="AD"/>
      </p:ext>
    </p:extLst>
  </p:cmAuthor>
  <p:cmAuthor id="3" name="Sera de Vries" initials="SdV" lastIdx="1" clrIdx="2">
    <p:extLst>
      <p:ext uri="{19B8F6BF-5375-455C-9EA6-DF929625EA0E}">
        <p15:presenceInfo xmlns:p15="http://schemas.microsoft.com/office/powerpoint/2012/main" userId="S::sera@pptsolutions.nl::3303f409-83b3-4a68-9145-6c8f86f24839" providerId="AD"/>
      </p:ext>
    </p:extLst>
  </p:cmAuthor>
  <p:cmAuthor id="4" name="Jiska de Ridder" initials="JdR" lastIdx="7" clrIdx="3">
    <p:extLst>
      <p:ext uri="{19B8F6BF-5375-455C-9EA6-DF929625EA0E}">
        <p15:presenceInfo xmlns:p15="http://schemas.microsoft.com/office/powerpoint/2012/main" userId="S::Jiska@pptsolutions.nl::192712f2-a7f1-44ba-8ec8-25df3178e6f1" providerId="AD"/>
      </p:ext>
    </p:extLst>
  </p:cmAuthor>
  <p:cmAuthor id="5" name="Poots, J. (Jeroen)" initials="PJ(" lastIdx="18" clrIdx="4">
    <p:extLst>
      <p:ext uri="{19B8F6BF-5375-455C-9EA6-DF929625EA0E}">
        <p15:presenceInfo xmlns:p15="http://schemas.microsoft.com/office/powerpoint/2012/main" userId="S::jeroen.poots@tno.nl::89bca92d-4945-4aba-b321-a958240e9b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6CF"/>
    <a:srgbClr val="7AA3B1"/>
    <a:srgbClr val="789FAF"/>
    <a:srgbClr val="229286"/>
    <a:srgbClr val="164891"/>
    <a:srgbClr val="CAD7FA"/>
    <a:srgbClr val="262626"/>
    <a:srgbClr val="FFFFFF"/>
    <a:srgbClr val="00030A"/>
    <a:srgbClr val="C9E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4150C-8419-4B79-B3DC-0156890B43AE}" v="435" dt="2026-01-27T12:38:50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73608" autoAdjust="0"/>
  </p:normalViewPr>
  <p:slideViewPr>
    <p:cSldViewPr snapToGrid="0">
      <p:cViewPr varScale="1">
        <p:scale>
          <a:sx n="98" d="100"/>
          <a:sy n="98" d="100"/>
        </p:scale>
        <p:origin x="7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wdler, M. (Mairi)" userId="49693b9d-005e-43ff-81e9-7b53c4f06a6f" providerId="ADAL" clId="{A209C947-F592-48E0-9173-D614AD0AA86E}"/>
    <pc:docChg chg="undo custSel addSld delSld modSld sldOrd modSection">
      <pc:chgData name="Bowdler, M. (Mairi)" userId="49693b9d-005e-43ff-81e9-7b53c4f06a6f" providerId="ADAL" clId="{A209C947-F592-48E0-9173-D614AD0AA86E}" dt="2026-01-27T12:42:24.724" v="2412" actId="14100"/>
      <pc:docMkLst>
        <pc:docMk/>
      </pc:docMkLst>
      <pc:sldChg chg="delSp modSp mod">
        <pc:chgData name="Bowdler, M. (Mairi)" userId="49693b9d-005e-43ff-81e9-7b53c4f06a6f" providerId="ADAL" clId="{A209C947-F592-48E0-9173-D614AD0AA86E}" dt="2026-01-23T12:17:41.816" v="1815" actId="14100"/>
        <pc:sldMkLst>
          <pc:docMk/>
          <pc:sldMk cId="274766570" sldId="322"/>
        </pc:sldMkLst>
        <pc:spChg chg="mod">
          <ac:chgData name="Bowdler, M. (Mairi)" userId="49693b9d-005e-43ff-81e9-7b53c4f06a6f" providerId="ADAL" clId="{A209C947-F592-48E0-9173-D614AD0AA86E}" dt="2026-01-22T10:42:46.574" v="78" actId="207"/>
          <ac:spMkLst>
            <pc:docMk/>
            <pc:sldMk cId="274766570" sldId="322"/>
            <ac:spMk id="8" creationId="{70DC3D01-9825-2493-105B-36EA6423EC09}"/>
          </ac:spMkLst>
        </pc:spChg>
        <pc:spChg chg="mod">
          <ac:chgData name="Bowdler, M. (Mairi)" userId="49693b9d-005e-43ff-81e9-7b53c4f06a6f" providerId="ADAL" clId="{A209C947-F592-48E0-9173-D614AD0AA86E}" dt="2026-01-23T12:17:03.419" v="1805" actId="1076"/>
          <ac:spMkLst>
            <pc:docMk/>
            <pc:sldMk cId="274766570" sldId="322"/>
            <ac:spMk id="16" creationId="{2D26B345-6FC3-051B-A7F1-05AA17A7AC36}"/>
          </ac:spMkLst>
        </pc:spChg>
        <pc:spChg chg="mod">
          <ac:chgData name="Bowdler, M. (Mairi)" userId="49693b9d-005e-43ff-81e9-7b53c4f06a6f" providerId="ADAL" clId="{A209C947-F592-48E0-9173-D614AD0AA86E}" dt="2026-01-23T12:17:21.812" v="1814" actId="20577"/>
          <ac:spMkLst>
            <pc:docMk/>
            <pc:sldMk cId="274766570" sldId="322"/>
            <ac:spMk id="24" creationId="{A47C35D6-14C8-3C9D-F631-F424B6406EF8}"/>
          </ac:spMkLst>
        </pc:spChg>
        <pc:picChg chg="mod">
          <ac:chgData name="Bowdler, M. (Mairi)" userId="49693b9d-005e-43ff-81e9-7b53c4f06a6f" providerId="ADAL" clId="{A209C947-F592-48E0-9173-D614AD0AA86E}" dt="2026-01-23T12:16:48.796" v="1802" actId="1076"/>
          <ac:picMkLst>
            <pc:docMk/>
            <pc:sldMk cId="274766570" sldId="322"/>
            <ac:picMk id="2" creationId="{6E627A05-3F31-1763-C461-85D1A4644D9D}"/>
          </ac:picMkLst>
        </pc:picChg>
        <pc:picChg chg="mod">
          <ac:chgData name="Bowdler, M. (Mairi)" userId="49693b9d-005e-43ff-81e9-7b53c4f06a6f" providerId="ADAL" clId="{A209C947-F592-48E0-9173-D614AD0AA86E}" dt="2026-01-23T12:17:41.816" v="1815" actId="14100"/>
          <ac:picMkLst>
            <pc:docMk/>
            <pc:sldMk cId="274766570" sldId="322"/>
            <ac:picMk id="17" creationId="{44445F1A-C69A-0B87-9CD4-43CFD57CC723}"/>
          </ac:picMkLst>
        </pc:picChg>
        <pc:picChg chg="mod">
          <ac:chgData name="Bowdler, M. (Mairi)" userId="49693b9d-005e-43ff-81e9-7b53c4f06a6f" providerId="ADAL" clId="{A209C947-F592-48E0-9173-D614AD0AA86E}" dt="2026-01-23T10:54:27.693" v="1560" actId="1076"/>
          <ac:picMkLst>
            <pc:docMk/>
            <pc:sldMk cId="274766570" sldId="322"/>
            <ac:picMk id="23" creationId="{4457CEF3-54D5-236D-AA51-5EA4BBA1C903}"/>
          </ac:picMkLst>
        </pc:picChg>
      </pc:sldChg>
      <pc:sldChg chg="addSp modSp mod">
        <pc:chgData name="Bowdler, M. (Mairi)" userId="49693b9d-005e-43ff-81e9-7b53c4f06a6f" providerId="ADAL" clId="{A209C947-F592-48E0-9173-D614AD0AA86E}" dt="2026-01-27T12:07:44.592" v="2376" actId="1076"/>
        <pc:sldMkLst>
          <pc:docMk/>
          <pc:sldMk cId="3450068943" sldId="335"/>
        </pc:sldMkLst>
        <pc:spChg chg="add mod">
          <ac:chgData name="Bowdler, M. (Mairi)" userId="49693b9d-005e-43ff-81e9-7b53c4f06a6f" providerId="ADAL" clId="{A209C947-F592-48E0-9173-D614AD0AA86E}" dt="2026-01-27T12:07:02.509" v="2365"/>
          <ac:spMkLst>
            <pc:docMk/>
            <pc:sldMk cId="3450068943" sldId="335"/>
            <ac:spMk id="3" creationId="{D042E0F4-D461-12BF-4468-8EA99EEB67F8}"/>
          </ac:spMkLst>
        </pc:spChg>
        <pc:spChg chg="add mod">
          <ac:chgData name="Bowdler, M. (Mairi)" userId="49693b9d-005e-43ff-81e9-7b53c4f06a6f" providerId="ADAL" clId="{A209C947-F592-48E0-9173-D614AD0AA86E}" dt="2026-01-27T12:07:35.292" v="2375" actId="113"/>
          <ac:spMkLst>
            <pc:docMk/>
            <pc:sldMk cId="3450068943" sldId="335"/>
            <ac:spMk id="5" creationId="{706CEB91-EBA4-4256-E79C-8F578071488C}"/>
          </ac:spMkLst>
        </pc:spChg>
        <pc:spChg chg="mod">
          <ac:chgData name="Bowdler, M. (Mairi)" userId="49693b9d-005e-43ff-81e9-7b53c4f06a6f" providerId="ADAL" clId="{A209C947-F592-48E0-9173-D614AD0AA86E}" dt="2026-01-27T12:07:05.680" v="2366" actId="21"/>
          <ac:spMkLst>
            <pc:docMk/>
            <pc:sldMk cId="3450068943" sldId="335"/>
            <ac:spMk id="14" creationId="{A4450909-61A4-2976-E119-91545FFA4C7D}"/>
          </ac:spMkLst>
        </pc:spChg>
        <pc:spChg chg="mod">
          <ac:chgData name="Bowdler, M. (Mairi)" userId="49693b9d-005e-43ff-81e9-7b53c4f06a6f" providerId="ADAL" clId="{A209C947-F592-48E0-9173-D614AD0AA86E}" dt="2026-01-27T12:07:44.592" v="2376" actId="1076"/>
          <ac:spMkLst>
            <pc:docMk/>
            <pc:sldMk cId="3450068943" sldId="335"/>
            <ac:spMk id="15" creationId="{74ED57B7-EBDE-28EF-7869-FCEB909A952A}"/>
          </ac:spMkLst>
        </pc:spChg>
      </pc:sldChg>
      <pc:sldChg chg="addSp delSp modSp mod addAnim delAnim modAnim">
        <pc:chgData name="Bowdler, M. (Mairi)" userId="49693b9d-005e-43ff-81e9-7b53c4f06a6f" providerId="ADAL" clId="{A209C947-F592-48E0-9173-D614AD0AA86E}" dt="2026-01-23T12:26:03.031" v="1821" actId="21"/>
        <pc:sldMkLst>
          <pc:docMk/>
          <pc:sldMk cId="3258987663" sldId="340"/>
        </pc:sldMkLst>
        <pc:spChg chg="mod">
          <ac:chgData name="Bowdler, M. (Mairi)" userId="49693b9d-005e-43ff-81e9-7b53c4f06a6f" providerId="ADAL" clId="{A209C947-F592-48E0-9173-D614AD0AA86E}" dt="2026-01-22T11:00:53.984" v="175" actId="20577"/>
          <ac:spMkLst>
            <pc:docMk/>
            <pc:sldMk cId="3258987663" sldId="340"/>
            <ac:spMk id="3" creationId="{9F54566F-CD8E-D3B4-0A6B-4D987946B2D6}"/>
          </ac:spMkLst>
        </pc:spChg>
        <pc:spChg chg="mod">
          <ac:chgData name="Bowdler, M. (Mairi)" userId="49693b9d-005e-43ff-81e9-7b53c4f06a6f" providerId="ADAL" clId="{A209C947-F592-48E0-9173-D614AD0AA86E}" dt="2026-01-23T10:55:02.433" v="1569" actId="20577"/>
          <ac:spMkLst>
            <pc:docMk/>
            <pc:sldMk cId="3258987663" sldId="340"/>
            <ac:spMk id="4" creationId="{6B4C2825-0F08-F91B-3C4E-4890C2E4DE8F}"/>
          </ac:spMkLst>
        </pc:spChg>
      </pc:sldChg>
      <pc:sldChg chg="addSp delSp modSp mod modClrScheme delAnim modAnim chgLayout">
        <pc:chgData name="Bowdler, M. (Mairi)" userId="49693b9d-005e-43ff-81e9-7b53c4f06a6f" providerId="ADAL" clId="{A209C947-F592-48E0-9173-D614AD0AA86E}" dt="2026-01-27T12:42:24.724" v="2412" actId="14100"/>
        <pc:sldMkLst>
          <pc:docMk/>
          <pc:sldMk cId="3930353973" sldId="347"/>
        </pc:sldMkLst>
        <pc:spChg chg="add mod ord">
          <ac:chgData name="Bowdler, M. (Mairi)" userId="49693b9d-005e-43ff-81e9-7b53c4f06a6f" providerId="ADAL" clId="{A209C947-F592-48E0-9173-D614AD0AA86E}" dt="2026-01-27T12:39:11.893" v="2401" actId="170"/>
          <ac:spMkLst>
            <pc:docMk/>
            <pc:sldMk cId="3930353973" sldId="347"/>
            <ac:spMk id="3" creationId="{2A57A4DD-C209-BD6C-81CE-B53633185233}"/>
          </ac:spMkLst>
        </pc:spChg>
        <pc:spChg chg="mod ord">
          <ac:chgData name="Bowdler, M. (Mairi)" userId="49693b9d-005e-43ff-81e9-7b53c4f06a6f" providerId="ADAL" clId="{A209C947-F592-48E0-9173-D614AD0AA86E}" dt="2026-01-27T12:39:38.346" v="2411" actId="170"/>
          <ac:spMkLst>
            <pc:docMk/>
            <pc:sldMk cId="3930353973" sldId="347"/>
            <ac:spMk id="4" creationId="{ED263E2E-3D12-97D2-04BF-B32E254E90D2}"/>
          </ac:spMkLst>
        </pc:spChg>
        <pc:spChg chg="add mod">
          <ac:chgData name="Bowdler, M. (Mairi)" userId="49693b9d-005e-43ff-81e9-7b53c4f06a6f" providerId="ADAL" clId="{A209C947-F592-48E0-9173-D614AD0AA86E}" dt="2026-01-27T12:42:24.724" v="2412" actId="14100"/>
          <ac:spMkLst>
            <pc:docMk/>
            <pc:sldMk cId="3930353973" sldId="347"/>
            <ac:spMk id="6" creationId="{885971DE-7CAA-6618-DB7E-94950F2E9B7F}"/>
          </ac:spMkLst>
        </pc:spChg>
        <pc:picChg chg="add mod">
          <ac:chgData name="Bowdler, M. (Mairi)" userId="49693b9d-005e-43ff-81e9-7b53c4f06a6f" providerId="ADAL" clId="{A209C947-F592-48E0-9173-D614AD0AA86E}" dt="2026-01-27T12:38:55.678" v="2395" actId="1076"/>
          <ac:picMkLst>
            <pc:docMk/>
            <pc:sldMk cId="3930353973" sldId="347"/>
            <ac:picMk id="5" creationId="{431FF2A3-2256-BE3B-C6D0-D621391966D7}"/>
          </ac:picMkLst>
        </pc:picChg>
        <pc:picChg chg="add mod modCrop">
          <ac:chgData name="Bowdler, M. (Mairi)" userId="49693b9d-005e-43ff-81e9-7b53c4f06a6f" providerId="ADAL" clId="{A209C947-F592-48E0-9173-D614AD0AA86E}" dt="2026-01-27T12:38:37.464" v="2391" actId="1076"/>
          <ac:picMkLst>
            <pc:docMk/>
            <pc:sldMk cId="3930353973" sldId="347"/>
            <ac:picMk id="8" creationId="{9F9C600A-BA44-C426-C5EA-DE928AC49058}"/>
          </ac:picMkLst>
        </pc:picChg>
        <pc:picChg chg="add del mod modCrop">
          <ac:chgData name="Bowdler, M. (Mairi)" userId="49693b9d-005e-43ff-81e9-7b53c4f06a6f" providerId="ADAL" clId="{A209C947-F592-48E0-9173-D614AD0AA86E}" dt="2026-01-27T12:37:43.445" v="2389" actId="478"/>
          <ac:picMkLst>
            <pc:docMk/>
            <pc:sldMk cId="3930353973" sldId="347"/>
            <ac:picMk id="11" creationId="{A49298CE-E9D7-8918-7DE1-37F4E18BF137}"/>
          </ac:picMkLst>
        </pc:picChg>
      </pc:sldChg>
      <pc:sldChg chg="addSp delSp modSp mod ord delAnim modAnim">
        <pc:chgData name="Bowdler, M. (Mairi)" userId="49693b9d-005e-43ff-81e9-7b53c4f06a6f" providerId="ADAL" clId="{A209C947-F592-48E0-9173-D614AD0AA86E}" dt="2026-01-23T13:21:18.946" v="1912" actId="113"/>
        <pc:sldMkLst>
          <pc:docMk/>
          <pc:sldMk cId="1856593216" sldId="355"/>
        </pc:sldMkLst>
        <pc:spChg chg="mod">
          <ac:chgData name="Bowdler, M. (Mairi)" userId="49693b9d-005e-43ff-81e9-7b53c4f06a6f" providerId="ADAL" clId="{A209C947-F592-48E0-9173-D614AD0AA86E}" dt="2026-01-22T10:40:14.069" v="65" actId="1076"/>
          <ac:spMkLst>
            <pc:docMk/>
            <pc:sldMk cId="1856593216" sldId="355"/>
            <ac:spMk id="2" creationId="{CB806E47-E3C1-3A1D-37E8-502F3F0BC6FA}"/>
          </ac:spMkLst>
        </pc:spChg>
        <pc:spChg chg="mod">
          <ac:chgData name="Bowdler, M. (Mairi)" userId="49693b9d-005e-43ff-81e9-7b53c4f06a6f" providerId="ADAL" clId="{A209C947-F592-48E0-9173-D614AD0AA86E}" dt="2026-01-22T10:40:14.069" v="65" actId="1076"/>
          <ac:spMkLst>
            <pc:docMk/>
            <pc:sldMk cId="1856593216" sldId="355"/>
            <ac:spMk id="3" creationId="{A8EC5A7B-21F1-9992-4578-67AF803094C3}"/>
          </ac:spMkLst>
        </pc:spChg>
        <pc:spChg chg="add mod">
          <ac:chgData name="Bowdler, M. (Mairi)" userId="49693b9d-005e-43ff-81e9-7b53c4f06a6f" providerId="ADAL" clId="{A209C947-F592-48E0-9173-D614AD0AA86E}" dt="2026-01-23T13:21:18.946" v="1912" actId="113"/>
          <ac:spMkLst>
            <pc:docMk/>
            <pc:sldMk cId="1856593216" sldId="355"/>
            <ac:spMk id="6" creationId="{45DBE49B-F2C1-3F5B-3100-49EB56042F95}"/>
          </ac:spMkLst>
        </pc:spChg>
        <pc:spChg chg="mod">
          <ac:chgData name="Bowdler, M. (Mairi)" userId="49693b9d-005e-43ff-81e9-7b53c4f06a6f" providerId="ADAL" clId="{A209C947-F592-48E0-9173-D614AD0AA86E}" dt="2026-01-22T10:42:42.881" v="77" actId="207"/>
          <ac:spMkLst>
            <pc:docMk/>
            <pc:sldMk cId="1856593216" sldId="355"/>
            <ac:spMk id="7" creationId="{36AEFD89-9CE8-9EFC-CBE9-03565A7B8B71}"/>
          </ac:spMkLst>
        </pc:spChg>
        <pc:spChg chg="mod">
          <ac:chgData name="Bowdler, M. (Mairi)" userId="49693b9d-005e-43ff-81e9-7b53c4f06a6f" providerId="ADAL" clId="{A209C947-F592-48E0-9173-D614AD0AA86E}" dt="2026-01-23T10:17:07.590" v="1477" actId="1076"/>
          <ac:spMkLst>
            <pc:docMk/>
            <pc:sldMk cId="1856593216" sldId="355"/>
            <ac:spMk id="15" creationId="{12DDD7D7-4250-669C-2BB6-8829B102365E}"/>
          </ac:spMkLst>
        </pc:spChg>
        <pc:picChg chg="add mod">
          <ac:chgData name="Bowdler, M. (Mairi)" userId="49693b9d-005e-43ff-81e9-7b53c4f06a6f" providerId="ADAL" clId="{A209C947-F592-48E0-9173-D614AD0AA86E}" dt="2026-01-22T10:46:14.978" v="80" actId="1076"/>
          <ac:picMkLst>
            <pc:docMk/>
            <pc:sldMk cId="1856593216" sldId="355"/>
            <ac:picMk id="18" creationId="{72669569-BE0F-7DE2-7F61-1C50ED54A7E7}"/>
          </ac:picMkLst>
        </pc:picChg>
        <pc:picChg chg="add mod">
          <ac:chgData name="Bowdler, M. (Mairi)" userId="49693b9d-005e-43ff-81e9-7b53c4f06a6f" providerId="ADAL" clId="{A209C947-F592-48E0-9173-D614AD0AA86E}" dt="2026-01-22T10:56:08.047" v="148" actId="1036"/>
          <ac:picMkLst>
            <pc:docMk/>
            <pc:sldMk cId="1856593216" sldId="355"/>
            <ac:picMk id="20" creationId="{63969E65-530E-7395-C19E-3CA718D001A8}"/>
          </ac:picMkLst>
        </pc:picChg>
      </pc:sldChg>
      <pc:sldChg chg="addSp delSp modSp mod">
        <pc:chgData name="Bowdler, M. (Mairi)" userId="49693b9d-005e-43ff-81e9-7b53c4f06a6f" providerId="ADAL" clId="{A209C947-F592-48E0-9173-D614AD0AA86E}" dt="2026-01-27T12:05:04.423" v="2362" actId="113"/>
        <pc:sldMkLst>
          <pc:docMk/>
          <pc:sldMk cId="2109954918" sldId="360"/>
        </pc:sldMkLst>
        <pc:spChg chg="add mod">
          <ac:chgData name="Bowdler, M. (Mairi)" userId="49693b9d-005e-43ff-81e9-7b53c4f06a6f" providerId="ADAL" clId="{A209C947-F592-48E0-9173-D614AD0AA86E}" dt="2026-01-27T12:03:29.822" v="2308"/>
          <ac:spMkLst>
            <pc:docMk/>
            <pc:sldMk cId="2109954918" sldId="360"/>
            <ac:spMk id="2" creationId="{217DFDC3-A4AB-BA76-EBB0-4448BCC4A9D8}"/>
          </ac:spMkLst>
        </pc:spChg>
        <pc:spChg chg="add mod">
          <ac:chgData name="Bowdler, M. (Mairi)" userId="49693b9d-005e-43ff-81e9-7b53c4f06a6f" providerId="ADAL" clId="{A209C947-F592-48E0-9173-D614AD0AA86E}" dt="2026-01-27T12:04:18.560" v="2354" actId="1076"/>
          <ac:spMkLst>
            <pc:docMk/>
            <pc:sldMk cId="2109954918" sldId="360"/>
            <ac:spMk id="3" creationId="{9EE99119-7EA0-48DC-3119-DF6EE032204F}"/>
          </ac:spMkLst>
        </pc:spChg>
        <pc:spChg chg="add mod">
          <ac:chgData name="Bowdler, M. (Mairi)" userId="49693b9d-005e-43ff-81e9-7b53c4f06a6f" providerId="ADAL" clId="{A209C947-F592-48E0-9173-D614AD0AA86E}" dt="2026-01-27T12:05:04.423" v="2362" actId="113"/>
          <ac:spMkLst>
            <pc:docMk/>
            <pc:sldMk cId="2109954918" sldId="360"/>
            <ac:spMk id="5" creationId="{1C45DAB0-0536-0D0C-0D96-3FCEABB5CA70}"/>
          </ac:spMkLst>
        </pc:spChg>
        <pc:picChg chg="add del mod">
          <ac:chgData name="Bowdler, M. (Mairi)" userId="49693b9d-005e-43ff-81e9-7b53c4f06a6f" providerId="ADAL" clId="{A209C947-F592-48E0-9173-D614AD0AA86E}" dt="2026-01-27T12:03:42.930" v="2312" actId="478"/>
          <ac:picMkLst>
            <pc:docMk/>
            <pc:sldMk cId="2109954918" sldId="360"/>
            <ac:picMk id="4" creationId="{E1A962DC-E793-B09E-84DA-1D47DAE30DAB}"/>
          </ac:picMkLst>
        </pc:picChg>
        <pc:picChg chg="add del mod">
          <ac:chgData name="Bowdler, M. (Mairi)" userId="49693b9d-005e-43ff-81e9-7b53c4f06a6f" providerId="ADAL" clId="{A209C947-F592-48E0-9173-D614AD0AA86E}" dt="2026-01-27T12:04:39.781" v="2358" actId="478"/>
          <ac:picMkLst>
            <pc:docMk/>
            <pc:sldMk cId="2109954918" sldId="360"/>
            <ac:picMk id="7" creationId="{1D061AD5-2C2E-0E65-7E9F-D524A5F7AEEC}"/>
          </ac:picMkLst>
        </pc:picChg>
      </pc:sldChg>
      <pc:sldChg chg="addSp delSp modSp mod ord modAnim">
        <pc:chgData name="Bowdler, M. (Mairi)" userId="49693b9d-005e-43ff-81e9-7b53c4f06a6f" providerId="ADAL" clId="{A209C947-F592-48E0-9173-D614AD0AA86E}" dt="2026-01-26T16:07:03.964" v="2072" actId="478"/>
        <pc:sldMkLst>
          <pc:docMk/>
          <pc:sldMk cId="1283420452" sldId="364"/>
        </pc:sldMkLst>
        <pc:spChg chg="add del mod">
          <ac:chgData name="Bowdler, M. (Mairi)" userId="49693b9d-005e-43ff-81e9-7b53c4f06a6f" providerId="ADAL" clId="{A209C947-F592-48E0-9173-D614AD0AA86E}" dt="2026-01-26T16:07:03.964" v="2072" actId="478"/>
          <ac:spMkLst>
            <pc:docMk/>
            <pc:sldMk cId="1283420452" sldId="364"/>
            <ac:spMk id="3" creationId="{01A8CB1C-E6B1-AA12-CCC4-9DF42C5B49BB}"/>
          </ac:spMkLst>
        </pc:spChg>
        <pc:spChg chg="mod">
          <ac:chgData name="Bowdler, M. (Mairi)" userId="49693b9d-005e-43ff-81e9-7b53c4f06a6f" providerId="ADAL" clId="{A209C947-F592-48E0-9173-D614AD0AA86E}" dt="2026-01-26T11:50:22.658" v="1977" actId="207"/>
          <ac:spMkLst>
            <pc:docMk/>
            <pc:sldMk cId="1283420452" sldId="364"/>
            <ac:spMk id="19" creationId="{CC827D27-BA71-B21C-F3BC-B88C9C99A847}"/>
          </ac:spMkLst>
        </pc:spChg>
        <pc:grpChg chg="mod">
          <ac:chgData name="Bowdler, M. (Mairi)" userId="49693b9d-005e-43ff-81e9-7b53c4f06a6f" providerId="ADAL" clId="{A209C947-F592-48E0-9173-D614AD0AA86E}" dt="2026-01-22T10:26:26.319" v="25" actId="1076"/>
          <ac:grpSpMkLst>
            <pc:docMk/>
            <pc:sldMk cId="1283420452" sldId="364"/>
            <ac:grpSpMk id="17" creationId="{1E1D96A4-1FD8-88CE-856B-E1E3FC98DE26}"/>
          </ac:grpSpMkLst>
        </pc:grpChg>
        <pc:picChg chg="add mod">
          <ac:chgData name="Bowdler, M. (Mairi)" userId="49693b9d-005e-43ff-81e9-7b53c4f06a6f" providerId="ADAL" clId="{A209C947-F592-48E0-9173-D614AD0AA86E}" dt="2026-01-26T15:23:45.093" v="2022"/>
          <ac:picMkLst>
            <pc:docMk/>
            <pc:sldMk cId="1283420452" sldId="364"/>
            <ac:picMk id="2" creationId="{DD094BA8-948D-4411-CB5F-939BC88B49F0}"/>
          </ac:picMkLst>
        </pc:picChg>
        <pc:picChg chg="add mod">
          <ac:chgData name="Bowdler, M. (Mairi)" userId="49693b9d-005e-43ff-81e9-7b53c4f06a6f" providerId="ADAL" clId="{A209C947-F592-48E0-9173-D614AD0AA86E}" dt="2026-01-22T13:14:32.229" v="909" actId="1076"/>
          <ac:picMkLst>
            <pc:docMk/>
            <pc:sldMk cId="1283420452" sldId="364"/>
            <ac:picMk id="5" creationId="{AA4E49C8-EC6B-337A-244E-689BCA6493A3}"/>
          </ac:picMkLst>
        </pc:picChg>
        <pc:picChg chg="mod">
          <ac:chgData name="Bowdler, M. (Mairi)" userId="49693b9d-005e-43ff-81e9-7b53c4f06a6f" providerId="ADAL" clId="{A209C947-F592-48E0-9173-D614AD0AA86E}" dt="2026-01-26T11:50:41.579" v="1978" actId="1076"/>
          <ac:picMkLst>
            <pc:docMk/>
            <pc:sldMk cId="1283420452" sldId="364"/>
            <ac:picMk id="6" creationId="{74FF50B3-E317-6646-A086-29372AB9C635}"/>
          </ac:picMkLst>
        </pc:picChg>
      </pc:sldChg>
      <pc:sldChg chg="addSp modSp add mod modAnim">
        <pc:chgData name="Bowdler, M. (Mairi)" userId="49693b9d-005e-43ff-81e9-7b53c4f06a6f" providerId="ADAL" clId="{A209C947-F592-48E0-9173-D614AD0AA86E}" dt="2026-01-23T12:29:20.362" v="1836" actId="20577"/>
        <pc:sldMkLst>
          <pc:docMk/>
          <pc:sldMk cId="2692671490" sldId="367"/>
        </pc:sldMkLst>
        <pc:spChg chg="add mod">
          <ac:chgData name="Bowdler, M. (Mairi)" userId="49693b9d-005e-43ff-81e9-7b53c4f06a6f" providerId="ADAL" clId="{A209C947-F592-48E0-9173-D614AD0AA86E}" dt="2026-01-23T12:29:20.362" v="1836" actId="20577"/>
          <ac:spMkLst>
            <pc:docMk/>
            <pc:sldMk cId="2692671490" sldId="367"/>
            <ac:spMk id="2" creationId="{9D37EF7B-7F54-F432-4501-C02263C07DC6}"/>
          </ac:spMkLst>
        </pc:spChg>
        <pc:spChg chg="mod">
          <ac:chgData name="Bowdler, M. (Mairi)" userId="49693b9d-005e-43ff-81e9-7b53c4f06a6f" providerId="ADAL" clId="{A209C947-F592-48E0-9173-D614AD0AA86E}" dt="2026-01-22T11:40:44.146" v="401" actId="1035"/>
          <ac:spMkLst>
            <pc:docMk/>
            <pc:sldMk cId="2692671490" sldId="367"/>
            <ac:spMk id="4" creationId="{514D0A14-D553-226B-0756-E0732DF7406C}"/>
          </ac:spMkLst>
        </pc:spChg>
        <pc:spChg chg="add mod">
          <ac:chgData name="Bowdler, M. (Mairi)" userId="49693b9d-005e-43ff-81e9-7b53c4f06a6f" providerId="ADAL" clId="{A209C947-F592-48E0-9173-D614AD0AA86E}" dt="2026-01-22T13:26:03.177" v="914" actId="1076"/>
          <ac:spMkLst>
            <pc:docMk/>
            <pc:sldMk cId="2692671490" sldId="367"/>
            <ac:spMk id="6" creationId="{B82027C8-6C71-8D94-CC18-19F2526D474F}"/>
          </ac:spMkLst>
        </pc:spChg>
        <pc:picChg chg="add mod">
          <ac:chgData name="Bowdler, M. (Mairi)" userId="49693b9d-005e-43ff-81e9-7b53c4f06a6f" providerId="ADAL" clId="{A209C947-F592-48E0-9173-D614AD0AA86E}" dt="2026-01-22T13:25:59.193" v="913" actId="1076"/>
          <ac:picMkLst>
            <pc:docMk/>
            <pc:sldMk cId="2692671490" sldId="367"/>
            <ac:picMk id="5" creationId="{743A2137-65D1-3AD4-1862-01C0E6B01159}"/>
          </ac:picMkLst>
        </pc:picChg>
      </pc:sldChg>
      <pc:sldChg chg="addSp delSp modSp new mod modAnim">
        <pc:chgData name="Bowdler, M. (Mairi)" userId="49693b9d-005e-43ff-81e9-7b53c4f06a6f" providerId="ADAL" clId="{A209C947-F592-48E0-9173-D614AD0AA86E}" dt="2026-01-26T16:37:37.549" v="2306" actId="1037"/>
        <pc:sldMkLst>
          <pc:docMk/>
          <pc:sldMk cId="2615538507" sldId="368"/>
        </pc:sldMkLst>
        <pc:spChg chg="add mod">
          <ac:chgData name="Bowdler, M. (Mairi)" userId="49693b9d-005e-43ff-81e9-7b53c4f06a6f" providerId="ADAL" clId="{A209C947-F592-48E0-9173-D614AD0AA86E}" dt="2026-01-26T16:37:37.549" v="2306" actId="1037"/>
          <ac:spMkLst>
            <pc:docMk/>
            <pc:sldMk cId="2615538507" sldId="368"/>
            <ac:spMk id="2" creationId="{1C8FFEC2-4ECE-62C2-5D72-8D02E6E9FB4E}"/>
          </ac:spMkLst>
        </pc:spChg>
        <pc:spChg chg="mod">
          <ac:chgData name="Bowdler, M. (Mairi)" userId="49693b9d-005e-43ff-81e9-7b53c4f06a6f" providerId="ADAL" clId="{A209C947-F592-48E0-9173-D614AD0AA86E}" dt="2026-01-23T11:35:47.037" v="1649" actId="404"/>
          <ac:spMkLst>
            <pc:docMk/>
            <pc:sldMk cId="2615538507" sldId="368"/>
            <ac:spMk id="3" creationId="{F3560870-A43F-6088-BA45-E950EA62095A}"/>
          </ac:spMkLst>
        </pc:spChg>
        <pc:spChg chg="mod">
          <ac:chgData name="Bowdler, M. (Mairi)" userId="49693b9d-005e-43ff-81e9-7b53c4f06a6f" providerId="ADAL" clId="{A209C947-F592-48E0-9173-D614AD0AA86E}" dt="2026-01-23T11:35:53.582" v="1650" actId="403"/>
          <ac:spMkLst>
            <pc:docMk/>
            <pc:sldMk cId="2615538507" sldId="368"/>
            <ac:spMk id="4" creationId="{5A2A17C7-82A3-8E22-E2BF-153862E91A01}"/>
          </ac:spMkLst>
        </pc:spChg>
        <pc:spChg chg="add mod">
          <ac:chgData name="Bowdler, M. (Mairi)" userId="49693b9d-005e-43ff-81e9-7b53c4f06a6f" providerId="ADAL" clId="{A209C947-F592-48E0-9173-D614AD0AA86E}" dt="2026-01-26T16:37:37.549" v="2306" actId="1037"/>
          <ac:spMkLst>
            <pc:docMk/>
            <pc:sldMk cId="2615538507" sldId="368"/>
            <ac:spMk id="5" creationId="{D2BB056E-10E4-7355-A5FE-7973ED629BA8}"/>
          </ac:spMkLst>
        </pc:spChg>
        <pc:picChg chg="add mod">
          <ac:chgData name="Bowdler, M. (Mairi)" userId="49693b9d-005e-43ff-81e9-7b53c4f06a6f" providerId="ADAL" clId="{A209C947-F592-48E0-9173-D614AD0AA86E}" dt="2026-01-23T10:52:14.161" v="1548" actId="1076"/>
          <ac:picMkLst>
            <pc:docMk/>
            <pc:sldMk cId="2615538507" sldId="368"/>
            <ac:picMk id="1026" creationId="{7747249E-E04D-5BCF-2BF4-756E3592FA98}"/>
          </ac:picMkLst>
        </pc:picChg>
      </pc:sldChg>
      <pc:sldChg chg="addSp delSp modSp new mod ord modAnim">
        <pc:chgData name="Bowdler, M. (Mairi)" userId="49693b9d-005e-43ff-81e9-7b53c4f06a6f" providerId="ADAL" clId="{A209C947-F592-48E0-9173-D614AD0AA86E}" dt="2026-01-26T16:23:34.114" v="2187" actId="403"/>
        <pc:sldMkLst>
          <pc:docMk/>
          <pc:sldMk cId="3418725302" sldId="370"/>
        </pc:sldMkLst>
        <pc:spChg chg="add mod">
          <ac:chgData name="Bowdler, M. (Mairi)" userId="49693b9d-005e-43ff-81e9-7b53c4f06a6f" providerId="ADAL" clId="{A209C947-F592-48E0-9173-D614AD0AA86E}" dt="2026-01-26T16:23:16.729" v="2184" actId="1037"/>
          <ac:spMkLst>
            <pc:docMk/>
            <pc:sldMk cId="3418725302" sldId="370"/>
            <ac:spMk id="3" creationId="{04351B56-2E05-3E33-C787-8A930E24E0F8}"/>
          </ac:spMkLst>
        </pc:spChg>
        <pc:spChg chg="add mod">
          <ac:chgData name="Bowdler, M. (Mairi)" userId="49693b9d-005e-43ff-81e9-7b53c4f06a6f" providerId="ADAL" clId="{A209C947-F592-48E0-9173-D614AD0AA86E}" dt="2026-01-23T13:48:48.491" v="1919" actId="1076"/>
          <ac:spMkLst>
            <pc:docMk/>
            <pc:sldMk cId="3418725302" sldId="370"/>
            <ac:spMk id="6" creationId="{4F626717-5507-FD2F-C25A-79F20400CC7C}"/>
          </ac:spMkLst>
        </pc:spChg>
        <pc:spChg chg="add mod">
          <ac:chgData name="Bowdler, M. (Mairi)" userId="49693b9d-005e-43ff-81e9-7b53c4f06a6f" providerId="ADAL" clId="{A209C947-F592-48E0-9173-D614AD0AA86E}" dt="2026-01-23T13:48:48.491" v="1919" actId="1076"/>
          <ac:spMkLst>
            <pc:docMk/>
            <pc:sldMk cId="3418725302" sldId="370"/>
            <ac:spMk id="7" creationId="{5736BFD1-5F6F-20C5-AC72-90C9F9B42CD3}"/>
          </ac:spMkLst>
        </pc:spChg>
        <pc:spChg chg="add mod">
          <ac:chgData name="Bowdler, M. (Mairi)" userId="49693b9d-005e-43ff-81e9-7b53c4f06a6f" providerId="ADAL" clId="{A209C947-F592-48E0-9173-D614AD0AA86E}" dt="2026-01-23T13:48:48.491" v="1919" actId="1076"/>
          <ac:spMkLst>
            <pc:docMk/>
            <pc:sldMk cId="3418725302" sldId="370"/>
            <ac:spMk id="8" creationId="{5808B7F0-ED11-781F-0CC2-5C09BFFE0E9A}"/>
          </ac:spMkLst>
        </pc:spChg>
        <pc:spChg chg="add mod">
          <ac:chgData name="Bowdler, M. (Mairi)" userId="49693b9d-005e-43ff-81e9-7b53c4f06a6f" providerId="ADAL" clId="{A209C947-F592-48E0-9173-D614AD0AA86E}" dt="2026-01-26T16:23:34.114" v="2187" actId="403"/>
          <ac:spMkLst>
            <pc:docMk/>
            <pc:sldMk cId="3418725302" sldId="370"/>
            <ac:spMk id="14" creationId="{71531C4E-07E4-3DC2-BFB9-C05B29E7B0C7}"/>
          </ac:spMkLst>
        </pc:spChg>
        <pc:spChg chg="add mod">
          <ac:chgData name="Bowdler, M. (Mairi)" userId="49693b9d-005e-43ff-81e9-7b53c4f06a6f" providerId="ADAL" clId="{A209C947-F592-48E0-9173-D614AD0AA86E}" dt="2026-01-22T13:59:19.263" v="1108" actId="1076"/>
          <ac:spMkLst>
            <pc:docMk/>
            <pc:sldMk cId="3418725302" sldId="370"/>
            <ac:spMk id="15" creationId="{5872A37D-0754-F305-CFAF-231BCE806D4F}"/>
          </ac:spMkLst>
        </pc:spChg>
        <pc:picChg chg="add mod">
          <ac:chgData name="Bowdler, M. (Mairi)" userId="49693b9d-005e-43ff-81e9-7b53c4f06a6f" providerId="ADAL" clId="{A209C947-F592-48E0-9173-D614AD0AA86E}" dt="2026-01-23T13:48:48.491" v="1919" actId="1076"/>
          <ac:picMkLst>
            <pc:docMk/>
            <pc:sldMk cId="3418725302" sldId="370"/>
            <ac:picMk id="10" creationId="{CF570D2F-1DFC-038F-529B-D92EC6700C91}"/>
          </ac:picMkLst>
        </pc:picChg>
        <pc:picChg chg="add mod">
          <ac:chgData name="Bowdler, M. (Mairi)" userId="49693b9d-005e-43ff-81e9-7b53c4f06a6f" providerId="ADAL" clId="{A209C947-F592-48E0-9173-D614AD0AA86E}" dt="2026-01-23T13:48:48.491" v="1919" actId="1076"/>
          <ac:picMkLst>
            <pc:docMk/>
            <pc:sldMk cId="3418725302" sldId="370"/>
            <ac:picMk id="11" creationId="{3C7952B8-E388-7E96-DB3B-EA17C0868733}"/>
          </ac:picMkLst>
        </pc:picChg>
        <pc:picChg chg="add mod">
          <ac:chgData name="Bowdler, M. (Mairi)" userId="49693b9d-005e-43ff-81e9-7b53c4f06a6f" providerId="ADAL" clId="{A209C947-F592-48E0-9173-D614AD0AA86E}" dt="2026-01-23T13:48:48.491" v="1919" actId="1076"/>
          <ac:picMkLst>
            <pc:docMk/>
            <pc:sldMk cId="3418725302" sldId="370"/>
            <ac:picMk id="12" creationId="{AE879320-2013-DC1A-C89D-5F2A6F9F2616}"/>
          </ac:picMkLst>
        </pc:picChg>
      </pc:sldChg>
      <pc:sldChg chg="addSp delSp modSp new mod modAnim">
        <pc:chgData name="Bowdler, M. (Mairi)" userId="49693b9d-005e-43ff-81e9-7b53c4f06a6f" providerId="ADAL" clId="{A209C947-F592-48E0-9173-D614AD0AA86E}" dt="2026-01-26T15:20:13.827" v="2021" actId="20577"/>
        <pc:sldMkLst>
          <pc:docMk/>
          <pc:sldMk cId="1723492360" sldId="371"/>
        </pc:sldMkLst>
        <pc:spChg chg="mod">
          <ac:chgData name="Bowdler, M. (Mairi)" userId="49693b9d-005e-43ff-81e9-7b53c4f06a6f" providerId="ADAL" clId="{A209C947-F592-48E0-9173-D614AD0AA86E}" dt="2026-01-23T12:41:35.559" v="1871" actId="20577"/>
          <ac:spMkLst>
            <pc:docMk/>
            <pc:sldMk cId="1723492360" sldId="371"/>
            <ac:spMk id="4" creationId="{4EF401FD-EF43-FFAA-C85C-20AF7E141ABA}"/>
          </ac:spMkLst>
        </pc:spChg>
        <pc:spChg chg="add mod">
          <ac:chgData name="Bowdler, M. (Mairi)" userId="49693b9d-005e-43ff-81e9-7b53c4f06a6f" providerId="ADAL" clId="{A209C947-F592-48E0-9173-D614AD0AA86E}" dt="2026-01-26T15:20:13.827" v="2021" actId="20577"/>
          <ac:spMkLst>
            <pc:docMk/>
            <pc:sldMk cId="1723492360" sldId="371"/>
            <ac:spMk id="7" creationId="{5D4B337E-A108-210E-7D8C-F1F8CD9BBE9F}"/>
          </ac:spMkLst>
        </pc:spChg>
        <pc:spChg chg="add mod">
          <ac:chgData name="Bowdler, M. (Mairi)" userId="49693b9d-005e-43ff-81e9-7b53c4f06a6f" providerId="ADAL" clId="{A209C947-F592-48E0-9173-D614AD0AA86E}" dt="2026-01-22T14:15:57.797" v="1358" actId="207"/>
          <ac:spMkLst>
            <pc:docMk/>
            <pc:sldMk cId="1723492360" sldId="371"/>
            <ac:spMk id="8" creationId="{3293F98A-8B8E-6BE8-802E-F5F6C5A74189}"/>
          </ac:spMkLst>
        </pc:spChg>
        <pc:spChg chg="add mod">
          <ac:chgData name="Bowdler, M. (Mairi)" userId="49693b9d-005e-43ff-81e9-7b53c4f06a6f" providerId="ADAL" clId="{A209C947-F592-48E0-9173-D614AD0AA86E}" dt="2026-01-22T14:16:03.329" v="1359" actId="207"/>
          <ac:spMkLst>
            <pc:docMk/>
            <pc:sldMk cId="1723492360" sldId="371"/>
            <ac:spMk id="9" creationId="{B481FE1D-5835-445B-5B10-D9F1BD1B3BA8}"/>
          </ac:spMkLst>
        </pc:spChg>
        <pc:picChg chg="add mod">
          <ac:chgData name="Bowdler, M. (Mairi)" userId="49693b9d-005e-43ff-81e9-7b53c4f06a6f" providerId="ADAL" clId="{A209C947-F592-48E0-9173-D614AD0AA86E}" dt="2026-01-23T12:40:55.137" v="1845" actId="1076"/>
          <ac:picMkLst>
            <pc:docMk/>
            <pc:sldMk cId="1723492360" sldId="371"/>
            <ac:picMk id="11" creationId="{E3085DFB-9641-0F2D-88EE-DC4731637DE9}"/>
          </ac:picMkLst>
        </pc:picChg>
      </pc:sldChg>
      <pc:sldChg chg="addSp delSp modSp new mod">
        <pc:chgData name="Bowdler, M. (Mairi)" userId="49693b9d-005e-43ff-81e9-7b53c4f06a6f" providerId="ADAL" clId="{A209C947-F592-48E0-9173-D614AD0AA86E}" dt="2026-01-26T16:37:21.426" v="2299" actId="403"/>
        <pc:sldMkLst>
          <pc:docMk/>
          <pc:sldMk cId="1419383218" sldId="372"/>
        </pc:sldMkLst>
        <pc:spChg chg="mod ord">
          <ac:chgData name="Bowdler, M. (Mairi)" userId="49693b9d-005e-43ff-81e9-7b53c4f06a6f" providerId="ADAL" clId="{A209C947-F592-48E0-9173-D614AD0AA86E}" dt="2026-01-26T16:37:21.426" v="2299" actId="403"/>
          <ac:spMkLst>
            <pc:docMk/>
            <pc:sldMk cId="1419383218" sldId="372"/>
            <ac:spMk id="3" creationId="{5223786F-761F-DDD2-0EDF-0E0392DDEF95}"/>
          </ac:spMkLst>
        </pc:spChg>
        <pc:spChg chg="mod ord">
          <ac:chgData name="Bowdler, M. (Mairi)" userId="49693b9d-005e-43ff-81e9-7b53c4f06a6f" providerId="ADAL" clId="{A209C947-F592-48E0-9173-D614AD0AA86E}" dt="2026-01-23T14:56:08.311" v="1971" actId="166"/>
          <ac:spMkLst>
            <pc:docMk/>
            <pc:sldMk cId="1419383218" sldId="372"/>
            <ac:spMk id="4" creationId="{B547EAB2-62C8-A864-92E7-970DD9503D18}"/>
          </ac:spMkLst>
        </pc:spChg>
        <pc:spChg chg="add mod">
          <ac:chgData name="Bowdler, M. (Mairi)" userId="49693b9d-005e-43ff-81e9-7b53c4f06a6f" providerId="ADAL" clId="{A209C947-F592-48E0-9173-D614AD0AA86E}" dt="2026-01-23T14:51:48.679" v="1968" actId="14100"/>
          <ac:spMkLst>
            <pc:docMk/>
            <pc:sldMk cId="1419383218" sldId="372"/>
            <ac:spMk id="7" creationId="{DF25E54B-E169-C9EF-9660-692FC8C54091}"/>
          </ac:spMkLst>
        </pc:spChg>
        <pc:picChg chg="add mod">
          <ac:chgData name="Bowdler, M. (Mairi)" userId="49693b9d-005e-43ff-81e9-7b53c4f06a6f" providerId="ADAL" clId="{A209C947-F592-48E0-9173-D614AD0AA86E}" dt="2026-01-23T14:51:24.199" v="1964" actId="1076"/>
          <ac:picMkLst>
            <pc:docMk/>
            <pc:sldMk cId="1419383218" sldId="372"/>
            <ac:picMk id="17" creationId="{536840DC-E9D7-329C-FC95-7DC7C24D0D11}"/>
          </ac:picMkLst>
        </pc:picChg>
        <pc:picChg chg="add mod">
          <ac:chgData name="Bowdler, M. (Mairi)" userId="49693b9d-005e-43ff-81e9-7b53c4f06a6f" providerId="ADAL" clId="{A209C947-F592-48E0-9173-D614AD0AA86E}" dt="2026-01-23T14:51:26.573" v="1965" actId="1076"/>
          <ac:picMkLst>
            <pc:docMk/>
            <pc:sldMk cId="1419383218" sldId="372"/>
            <ac:picMk id="19" creationId="{A679ED26-3266-6EB0-8072-58448A07AD01}"/>
          </ac:picMkLst>
        </pc:picChg>
      </pc:sldChg>
      <pc:sldChg chg="addSp delSp modSp new del mod">
        <pc:chgData name="Bowdler, M. (Mairi)" userId="49693b9d-005e-43ff-81e9-7b53c4f06a6f" providerId="ADAL" clId="{A209C947-F592-48E0-9173-D614AD0AA86E}" dt="2026-01-26T15:24:20.786" v="2034" actId="47"/>
        <pc:sldMkLst>
          <pc:docMk/>
          <pc:sldMk cId="45577158" sldId="373"/>
        </pc:sldMkLst>
        <pc:spChg chg="del">
          <ac:chgData name="Bowdler, M. (Mairi)" userId="49693b9d-005e-43ff-81e9-7b53c4f06a6f" providerId="ADAL" clId="{A209C947-F592-48E0-9173-D614AD0AA86E}" dt="2026-01-26T15:23:54.375" v="2024" actId="478"/>
          <ac:spMkLst>
            <pc:docMk/>
            <pc:sldMk cId="45577158" sldId="373"/>
            <ac:spMk id="4" creationId="{35C57083-FEED-193B-788F-D2E4079CDA63}"/>
          </ac:spMkLst>
        </pc:spChg>
        <pc:picChg chg="add del mod">
          <ac:chgData name="Bowdler, M. (Mairi)" userId="49693b9d-005e-43ff-81e9-7b53c4f06a6f" providerId="ADAL" clId="{A209C947-F592-48E0-9173-D614AD0AA86E}" dt="2026-01-26T15:24:10.347" v="2032" actId="478"/>
          <ac:picMkLst>
            <pc:docMk/>
            <pc:sldMk cId="45577158" sldId="373"/>
            <ac:picMk id="9" creationId="{0F682A74-2B82-5B83-5903-951E8D70FFF4}"/>
          </ac:picMkLst>
        </pc:picChg>
      </pc:sldChg>
      <pc:sldChg chg="addSp delSp modSp new mod modAnim">
        <pc:chgData name="Bowdler, M. (Mairi)" userId="49693b9d-005e-43ff-81e9-7b53c4f06a6f" providerId="ADAL" clId="{A209C947-F592-48E0-9173-D614AD0AA86E}" dt="2026-01-26T16:19:08.301" v="2109" actId="20577"/>
        <pc:sldMkLst>
          <pc:docMk/>
          <pc:sldMk cId="4035662251" sldId="373"/>
        </pc:sldMkLst>
        <pc:spChg chg="del">
          <ac:chgData name="Bowdler, M. (Mairi)" userId="49693b9d-005e-43ff-81e9-7b53c4f06a6f" providerId="ADAL" clId="{A209C947-F592-48E0-9173-D614AD0AA86E}" dt="2026-01-26T15:24:44.437" v="2042" actId="478"/>
          <ac:spMkLst>
            <pc:docMk/>
            <pc:sldMk cId="4035662251" sldId="373"/>
            <ac:spMk id="2" creationId="{C5A3A4AA-5490-AFF7-949B-7B8049ACDAEE}"/>
          </ac:spMkLst>
        </pc:spChg>
        <pc:spChg chg="del">
          <ac:chgData name="Bowdler, M. (Mairi)" userId="49693b9d-005e-43ff-81e9-7b53c4f06a6f" providerId="ADAL" clId="{A209C947-F592-48E0-9173-D614AD0AA86E}" dt="2026-01-26T16:03:39.293" v="2068" actId="478"/>
          <ac:spMkLst>
            <pc:docMk/>
            <pc:sldMk cId="4035662251" sldId="373"/>
            <ac:spMk id="3" creationId="{14E15882-4681-EC0D-4E0D-D47B7E367183}"/>
          </ac:spMkLst>
        </pc:spChg>
        <pc:spChg chg="del mod">
          <ac:chgData name="Bowdler, M. (Mairi)" userId="49693b9d-005e-43ff-81e9-7b53c4f06a6f" providerId="ADAL" clId="{A209C947-F592-48E0-9173-D614AD0AA86E}" dt="2026-01-26T16:02:57.473" v="2064" actId="478"/>
          <ac:spMkLst>
            <pc:docMk/>
            <pc:sldMk cId="4035662251" sldId="373"/>
            <ac:spMk id="4" creationId="{59ECD0BE-39C8-3D03-3FED-690BA5B50C32}"/>
          </ac:spMkLst>
        </pc:spChg>
        <pc:spChg chg="del">
          <ac:chgData name="Bowdler, M. (Mairi)" userId="49693b9d-005e-43ff-81e9-7b53c4f06a6f" providerId="ADAL" clId="{A209C947-F592-48E0-9173-D614AD0AA86E}" dt="2026-01-26T15:24:39.731" v="2041" actId="478"/>
          <ac:spMkLst>
            <pc:docMk/>
            <pc:sldMk cId="4035662251" sldId="373"/>
            <ac:spMk id="5" creationId="{CFF4C3EB-B155-7C9C-C531-0237EFA5067F}"/>
          </ac:spMkLst>
        </pc:spChg>
        <pc:spChg chg="del">
          <ac:chgData name="Bowdler, M. (Mairi)" userId="49693b9d-005e-43ff-81e9-7b53c4f06a6f" providerId="ADAL" clId="{A209C947-F592-48E0-9173-D614AD0AA86E}" dt="2026-01-26T15:24:38.443" v="2040" actId="478"/>
          <ac:spMkLst>
            <pc:docMk/>
            <pc:sldMk cId="4035662251" sldId="373"/>
            <ac:spMk id="6" creationId="{CE05E580-61E9-0793-26F8-2FF8EE547267}"/>
          </ac:spMkLst>
        </pc:spChg>
        <pc:spChg chg="add del mod">
          <ac:chgData name="Bowdler, M. (Mairi)" userId="49693b9d-005e-43ff-81e9-7b53c4f06a6f" providerId="ADAL" clId="{A209C947-F592-48E0-9173-D614AD0AA86E}" dt="2026-01-26T16:07:09.979" v="2075" actId="478"/>
          <ac:spMkLst>
            <pc:docMk/>
            <pc:sldMk cId="4035662251" sldId="373"/>
            <ac:spMk id="8" creationId="{D944597E-835A-F236-C1A4-E52ABB7B095E}"/>
          </ac:spMkLst>
        </pc:spChg>
        <pc:spChg chg="add del mod">
          <ac:chgData name="Bowdler, M. (Mairi)" userId="49693b9d-005e-43ff-81e9-7b53c4f06a6f" providerId="ADAL" clId="{A209C947-F592-48E0-9173-D614AD0AA86E}" dt="2026-01-26T16:02:58.749" v="2065" actId="478"/>
          <ac:spMkLst>
            <pc:docMk/>
            <pc:sldMk cId="4035662251" sldId="373"/>
            <ac:spMk id="10" creationId="{FD4A3EEC-EED0-2F65-1A85-870B129DC90A}"/>
          </ac:spMkLst>
        </pc:spChg>
        <pc:spChg chg="add mod">
          <ac:chgData name="Bowdler, M. (Mairi)" userId="49693b9d-005e-43ff-81e9-7b53c4f06a6f" providerId="ADAL" clId="{A209C947-F592-48E0-9173-D614AD0AA86E}" dt="2026-01-26T16:07:08.510" v="2074" actId="1076"/>
          <ac:spMkLst>
            <pc:docMk/>
            <pc:sldMk cId="4035662251" sldId="373"/>
            <ac:spMk id="11" creationId="{83DFCFC3-98FB-AC85-00CE-810351C064E7}"/>
          </ac:spMkLst>
        </pc:spChg>
        <pc:spChg chg="add mod">
          <ac:chgData name="Bowdler, M. (Mairi)" userId="49693b9d-005e-43ff-81e9-7b53c4f06a6f" providerId="ADAL" clId="{A209C947-F592-48E0-9173-D614AD0AA86E}" dt="2026-01-26T16:19:08.301" v="2109" actId="20577"/>
          <ac:spMkLst>
            <pc:docMk/>
            <pc:sldMk cId="4035662251" sldId="373"/>
            <ac:spMk id="13" creationId="{2093BC8F-2619-8E96-9133-C593B6C98308}"/>
          </ac:spMkLst>
        </pc:spChg>
        <pc:picChg chg="add mod">
          <ac:chgData name="Bowdler, M. (Mairi)" userId="49693b9d-005e-43ff-81e9-7b53c4f06a6f" providerId="ADAL" clId="{A209C947-F592-48E0-9173-D614AD0AA86E}" dt="2026-01-26T16:15:19.943" v="2094" actId="14100"/>
          <ac:picMkLst>
            <pc:docMk/>
            <pc:sldMk cId="4035662251" sldId="373"/>
            <ac:picMk id="7" creationId="{F8C5CE7D-DB14-BBE3-D35A-7B85E63A037C}"/>
          </ac:picMkLst>
        </pc:picChg>
      </pc:sldChg>
      <pc:sldChg chg="new del">
        <pc:chgData name="Bowdler, M. (Mairi)" userId="49693b9d-005e-43ff-81e9-7b53c4f06a6f" providerId="ADAL" clId="{A209C947-F592-48E0-9173-D614AD0AA86E}" dt="2026-01-26T15:24:21.717" v="2035" actId="47"/>
        <pc:sldMkLst>
          <pc:docMk/>
          <pc:sldMk cId="3246309740" sldId="3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B4EA9E2-9158-7974-DCAC-25A19B242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8F33D8-9CA6-B57C-1DD5-00F8C6491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4095CB-6EA5-87F8-2163-A7CA9AD02A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Bowdler, M. (Mairi)</a:t>
            </a:r>
            <a:endParaRPr lang="nl-NL" dirty="0"/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0717F887-E472-0A69-5C6A-EBEC56EEB0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B602E-058C-4888-B9C8-661F1F5280E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4179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26-1-2026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Bowdler, M. (Mairi)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04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179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77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5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46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0C42-805C-0F10-5A60-CE998081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D19C4-224D-B96B-7105-B4287C508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C125D-194B-FEFC-6008-FD6BD69E1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70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4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21" Type="http://schemas.openxmlformats.org/officeDocument/2006/relationships/hyperlink" Target="https://youtu.be/u-AgyEON7cU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hyperlink" Target="https://pptsolutions.nl/community-en-nl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hyperlink" Target="https://youtu.be/o9RYr_eARno" TargetMode="External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hyperlink" Target="https://youtu.be/t1mKSiMRSxE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Digit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8632D5D-A90B-D2B1-47A3-4C3307001C3E}"/>
              </a:ext>
            </a:extLst>
          </p:cNvPr>
          <p:cNvSpPr/>
          <p:nvPr/>
        </p:nvSpPr>
        <p:spPr>
          <a:xfrm>
            <a:off x="2271909" y="1104462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9659C9C-DC5D-D0BB-EA8D-E6CF1126029A}"/>
              </a:ext>
            </a:extLst>
          </p:cNvPr>
          <p:cNvSpPr/>
          <p:nvPr/>
        </p:nvSpPr>
        <p:spPr>
          <a:xfrm>
            <a:off x="1512083" y="344636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18923D7B-20D6-582F-7E76-D16285387676}"/>
              </a:ext>
            </a:extLst>
          </p:cNvPr>
          <p:cNvSpPr/>
          <p:nvPr/>
        </p:nvSpPr>
        <p:spPr>
          <a:xfrm>
            <a:off x="3031735" y="344636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9F2F2BDE-BC7F-5559-3A53-CFB8D21D5D99}"/>
              </a:ext>
            </a:extLst>
          </p:cNvPr>
          <p:cNvSpPr/>
          <p:nvPr/>
        </p:nvSpPr>
        <p:spPr>
          <a:xfrm>
            <a:off x="1512083" y="1864288"/>
            <a:ext cx="2279477" cy="2279477"/>
          </a:xfrm>
          <a:custGeom>
            <a:avLst/>
            <a:gdLst>
              <a:gd name="connsiteX0" fmla="*/ 2509018 w 2509024"/>
              <a:gd name="connsiteY0" fmla="*/ 2509018 h 2509024"/>
              <a:gd name="connsiteX1" fmla="*/ -7 w 2509024"/>
              <a:gd name="connsiteY1" fmla="*/ -7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9024" h="2509024">
                <a:moveTo>
                  <a:pt x="2509018" y="2509018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34EA49E-24FF-F55B-05DF-359E2FFA6D09}"/>
              </a:ext>
            </a:extLst>
          </p:cNvPr>
          <p:cNvSpPr/>
          <p:nvPr/>
        </p:nvSpPr>
        <p:spPr>
          <a:xfrm>
            <a:off x="3791561" y="4143765"/>
            <a:ext cx="10854" cy="2279477"/>
          </a:xfrm>
          <a:custGeom>
            <a:avLst/>
            <a:gdLst>
              <a:gd name="connsiteX0" fmla="*/ -7 w 11947"/>
              <a:gd name="connsiteY0" fmla="*/ -7 h 2509024"/>
              <a:gd name="connsiteX1" fmla="*/ -7 w 11947"/>
              <a:gd name="connsiteY1" fmla="*/ 2509018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2509024">
                <a:moveTo>
                  <a:pt x="-7" y="-7"/>
                </a:moveTo>
                <a:lnTo>
                  <a:pt x="-7" y="2509018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9506D2E-1797-B67D-71E3-C13E2047392C}"/>
              </a:ext>
            </a:extLst>
          </p:cNvPr>
          <p:cNvSpPr/>
          <p:nvPr/>
        </p:nvSpPr>
        <p:spPr>
          <a:xfrm>
            <a:off x="752257" y="1104462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5C43DA7-476C-9559-7ABF-CDA744749DC3}"/>
              </a:ext>
            </a:extLst>
          </p:cNvPr>
          <p:cNvSpPr/>
          <p:nvPr/>
        </p:nvSpPr>
        <p:spPr>
          <a:xfrm>
            <a:off x="1512083" y="3383940"/>
            <a:ext cx="759825" cy="759825"/>
          </a:xfrm>
          <a:custGeom>
            <a:avLst/>
            <a:gdLst>
              <a:gd name="connsiteX0" fmla="*/ -7 w 836341"/>
              <a:gd name="connsiteY0" fmla="*/ -7 h 836341"/>
              <a:gd name="connsiteX1" fmla="*/ 836335 w 836341"/>
              <a:gd name="connsiteY1" fmla="*/ 836334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-7" y="-7"/>
                </a:moveTo>
                <a:lnTo>
                  <a:pt x="836335" y="836334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27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2439F630-76E2-3A05-C0B6-F3A14A03CF59}"/>
              </a:ext>
            </a:extLst>
          </p:cNvPr>
          <p:cNvSpPr/>
          <p:nvPr/>
        </p:nvSpPr>
        <p:spPr>
          <a:xfrm>
            <a:off x="752257" y="2624114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7814B93F-116E-8067-DE96-90093825AF0F}"/>
              </a:ext>
            </a:extLst>
          </p:cNvPr>
          <p:cNvSpPr/>
          <p:nvPr/>
        </p:nvSpPr>
        <p:spPr>
          <a:xfrm>
            <a:off x="752257" y="4143765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BD0B5104-BF46-6CE9-8695-CAD68929F25B}"/>
              </a:ext>
            </a:extLst>
          </p:cNvPr>
          <p:cNvSpPr/>
          <p:nvPr/>
        </p:nvSpPr>
        <p:spPr>
          <a:xfrm>
            <a:off x="2271909" y="4143765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F5768EF8-0301-EFC2-92CF-967EF3B1B81A}"/>
              </a:ext>
            </a:extLst>
          </p:cNvPr>
          <p:cNvSpPr/>
          <p:nvPr/>
        </p:nvSpPr>
        <p:spPr>
          <a:xfrm>
            <a:off x="1512083" y="4903591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4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90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204" grpId="0" animBg="1"/>
      <p:bldP spid="204" grpId="1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DA715B4A-D0F3-83B8-E932-59116334B1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38" y="1412876"/>
            <a:ext cx="7413643" cy="191626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</a:t>
            </a:r>
            <a:br>
              <a:rPr lang="en-GB" noProof="0" dirty="0"/>
            </a:br>
            <a:r>
              <a:rPr lang="en-GB" noProof="0" dirty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137" y="3790374"/>
            <a:ext cx="2757960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39" y="6194280"/>
            <a:ext cx="4500562" cy="30191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2386C6B-1114-E03C-4094-DD50D09CF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448731"/>
            <a:ext cx="4500561" cy="222049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Place a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332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8BABD5F6-F629-E2D1-1AED-7BDF9A568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848"/>
            <a:ext cx="12192000" cy="6859848"/>
          </a:xfrm>
          <a:custGeom>
            <a:avLst/>
            <a:gdLst>
              <a:gd name="connsiteX0" fmla="*/ 11963399 w 12192000"/>
              <a:gd name="connsiteY0" fmla="*/ 0 h 6859848"/>
              <a:gd name="connsiteX1" fmla="*/ 12192000 w 12192000"/>
              <a:gd name="connsiteY1" fmla="*/ 256 h 6859848"/>
              <a:gd name="connsiteX2" fmla="*/ 12192000 w 12192000"/>
              <a:gd name="connsiteY2" fmla="*/ 6859848 h 6859848"/>
              <a:gd name="connsiteX3" fmla="*/ 0 w 12192000"/>
              <a:gd name="connsiteY3" fmla="*/ 6859848 h 6859848"/>
              <a:gd name="connsiteX4" fmla="*/ 0 w 12192000"/>
              <a:gd name="connsiteY4" fmla="*/ 256 h 6859848"/>
              <a:gd name="connsiteX5" fmla="*/ 9799320 w 12192000"/>
              <a:gd name="connsiteY5" fmla="*/ 255 h 6859848"/>
              <a:gd name="connsiteX6" fmla="*/ 9799320 w 12192000"/>
              <a:gd name="connsiteY6" fmla="*/ 1849 h 6859848"/>
              <a:gd name="connsiteX7" fmla="*/ 11963399 w 12192000"/>
              <a:gd name="connsiteY7" fmla="*/ 1849 h 685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48">
                <a:moveTo>
                  <a:pt x="11963399" y="0"/>
                </a:moveTo>
                <a:lnTo>
                  <a:pt x="12192000" y="256"/>
                </a:lnTo>
                <a:lnTo>
                  <a:pt x="12192000" y="6859848"/>
                </a:lnTo>
                <a:lnTo>
                  <a:pt x="0" y="6859848"/>
                </a:lnTo>
                <a:lnTo>
                  <a:pt x="0" y="256"/>
                </a:lnTo>
                <a:lnTo>
                  <a:pt x="9799320" y="255"/>
                </a:lnTo>
                <a:lnTo>
                  <a:pt x="9799320" y="1849"/>
                </a:lnTo>
                <a:lnTo>
                  <a:pt x="11963399" y="18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299" y="1412875"/>
            <a:ext cx="9677402" cy="1742411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</a:t>
            </a:r>
            <a:br>
              <a:rPr lang="en-GB" noProof="0" dirty="0"/>
            </a:br>
            <a:r>
              <a:rPr lang="en-GB" noProof="0" dirty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1745" y="3283353"/>
            <a:ext cx="5368509" cy="395785"/>
          </a:xfrm>
        </p:spPr>
        <p:txBody>
          <a:bodyPr anchor="b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11745" y="3785271"/>
            <a:ext cx="5368508" cy="30191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12E544-331C-0F21-CC9F-1401989770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888" y="5391011"/>
            <a:ext cx="2168223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Start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05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350A305-180A-205E-B6A0-5804855F69A1}"/>
              </a:ext>
            </a:extLst>
          </p:cNvPr>
          <p:cNvSpPr/>
          <p:nvPr userDrawn="1"/>
        </p:nvSpPr>
        <p:spPr>
          <a:xfrm>
            <a:off x="0" y="-1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E268EF74-D344-B49D-A9AB-FFC03746D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358" b="10226"/>
          <a:stretch/>
        </p:blipFill>
        <p:spPr>
          <a:xfrm flipH="1">
            <a:off x="-2" y="1"/>
            <a:ext cx="5770059" cy="39719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9AAF223-42FD-55BD-081B-0A807B639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6" b="10226"/>
          <a:stretch/>
        </p:blipFill>
        <p:spPr>
          <a:xfrm>
            <a:off x="5669567" y="1"/>
            <a:ext cx="6531234" cy="3971924"/>
          </a:xfrm>
          <a:prstGeom prst="rect">
            <a:avLst/>
          </a:prstGeom>
        </p:spPr>
      </p:pic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5B527D51-DB67-CC8C-3FCF-46D5E178F8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138" y="1413070"/>
            <a:ext cx="5387971" cy="4387874"/>
          </a:xfrm>
          <a:solidFill>
            <a:schemeClr val="bg1"/>
          </a:solidFill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1B87F0-D766-2D0F-6BE6-C35C3D3F0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E57E7F4-6E4E-2A7E-1973-32E7DE8F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412875"/>
            <a:ext cx="5387833" cy="4392613"/>
          </a:xfrm>
          <a:solidFill>
            <a:schemeClr val="accent3"/>
          </a:solidFill>
        </p:spPr>
        <p:txBody>
          <a:bodyPr lIns="432000" tIns="288000" rIns="288000" bIns="288000" anchor="ctr" anchorCtr="0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4871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350A305-180A-205E-B6A0-5804855F69A1}"/>
              </a:ext>
            </a:extLst>
          </p:cNvPr>
          <p:cNvSpPr/>
          <p:nvPr userDrawn="1"/>
        </p:nvSpPr>
        <p:spPr>
          <a:xfrm>
            <a:off x="0" y="-1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5B527D51-DB67-CC8C-3FCF-46D5E178F8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138" y="1413070"/>
            <a:ext cx="5387971" cy="4387874"/>
          </a:xfrm>
          <a:solidFill>
            <a:schemeClr val="bg1"/>
          </a:solidFill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1B87F0-D766-2D0F-6BE6-C35C3D3F0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E57E7F4-6E4E-2A7E-1973-32E7DE8F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412875"/>
            <a:ext cx="5387833" cy="4392613"/>
          </a:xfrm>
          <a:solidFill>
            <a:schemeClr val="accent3"/>
          </a:solidFill>
        </p:spPr>
        <p:txBody>
          <a:bodyPr lIns="432000" tIns="288000" rIns="288000" bIns="288000" anchor="ctr" anchorCtr="0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572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jdelijke aanduiding voor tekst 8">
            <a:extLst>
              <a:ext uri="{FF2B5EF4-FFF2-40B4-BE49-F238E27FC236}">
                <a16:creationId xmlns:a16="http://schemas.microsoft.com/office/drawing/2014/main" id="{915615AD-52F7-9706-466E-CF3ECD715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23" name="Titel 122">
            <a:extLst>
              <a:ext uri="{FF2B5EF4-FFF2-40B4-BE49-F238E27FC236}">
                <a16:creationId xmlns:a16="http://schemas.microsoft.com/office/drawing/2014/main" id="{ADDD288F-1F47-09DE-8053-359936D9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Place a title here</a:t>
            </a:r>
          </a:p>
        </p:txBody>
      </p:sp>
      <p:sp>
        <p:nvSpPr>
          <p:cNvPr id="125" name="Tijdelijke aanduiding voor datum 124">
            <a:extLst>
              <a:ext uri="{FF2B5EF4-FFF2-40B4-BE49-F238E27FC236}">
                <a16:creationId xmlns:a16="http://schemas.microsoft.com/office/drawing/2014/main" id="{9BF91E09-0796-D143-BEA8-50AE4C4E74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6" name="Tijdelijke aanduiding voor voettekst 125">
            <a:extLst>
              <a:ext uri="{FF2B5EF4-FFF2-40B4-BE49-F238E27FC236}">
                <a16:creationId xmlns:a16="http://schemas.microsoft.com/office/drawing/2014/main" id="{945383CF-2308-C6FE-2656-72D2225DE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7" name="Tijdelijke aanduiding voor dianummer 126">
            <a:extLst>
              <a:ext uri="{FF2B5EF4-FFF2-40B4-BE49-F238E27FC236}">
                <a16:creationId xmlns:a16="http://schemas.microsoft.com/office/drawing/2014/main" id="{27485487-1F01-ECE4-6915-9AF97883D7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B99D79-B181-A06F-B39D-F37E799B1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38" y="1412876"/>
            <a:ext cx="10752136" cy="4392612"/>
          </a:xfrm>
        </p:spPr>
        <p:txBody>
          <a:bodyPr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8FFA4539-CB58-F330-56D6-E3280017F0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0254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5B0F9BA-A474-4FD9-91F3-9510904A6A59}"/>
              </a:ext>
            </a:extLst>
          </p:cNvPr>
          <p:cNvSpPr/>
          <p:nvPr userDrawn="1"/>
        </p:nvSpPr>
        <p:spPr>
          <a:xfrm>
            <a:off x="719138" y="720000"/>
            <a:ext cx="10748098" cy="508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4EE03AE-CD13-42C5-B28F-9FD03DEF7A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3119" y="1089024"/>
            <a:ext cx="3387341" cy="4401273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4" y="2167800"/>
            <a:ext cx="6415527" cy="3322498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6415527" cy="82708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CFDF398-85A7-412E-8557-F6480C8CBCEE}"/>
              </a:ext>
            </a:extLst>
          </p:cNvPr>
          <p:cNvSpPr/>
          <p:nvPr userDrawn="1"/>
        </p:nvSpPr>
        <p:spPr>
          <a:xfrm>
            <a:off x="719138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0D17DF0E-F1B5-5359-D0BB-3B83FAE223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E4CFDDD8-EAAF-5386-D0AE-B912C4217A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2360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ige driehoek 23">
            <a:extLst>
              <a:ext uri="{FF2B5EF4-FFF2-40B4-BE49-F238E27FC236}">
                <a16:creationId xmlns:a16="http://schemas.microsoft.com/office/drawing/2014/main" id="{FC5A4C23-CAC5-31CB-4032-7B65637D2091}"/>
              </a:ext>
            </a:extLst>
          </p:cNvPr>
          <p:cNvSpPr/>
          <p:nvPr userDrawn="1"/>
        </p:nvSpPr>
        <p:spPr>
          <a:xfrm>
            <a:off x="9867618" y="721519"/>
            <a:ext cx="1598893" cy="16002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A07E551-5354-04D4-D6BF-F34A465ADC07}"/>
              </a:ext>
            </a:extLst>
          </p:cNvPr>
          <p:cNvSpPr/>
          <p:nvPr userDrawn="1"/>
        </p:nvSpPr>
        <p:spPr>
          <a:xfrm>
            <a:off x="9755841" y="723900"/>
            <a:ext cx="116541" cy="1619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1DDEA7-CCE8-18A7-8A66-DBFE06ED967F}"/>
              </a:ext>
            </a:extLst>
          </p:cNvPr>
          <p:cNvSpPr/>
          <p:nvPr userDrawn="1"/>
        </p:nvSpPr>
        <p:spPr>
          <a:xfrm>
            <a:off x="719138" y="723900"/>
            <a:ext cx="5340350" cy="50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67FC2AEA-C1EC-380E-F0A9-F2EE556B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9488" y="723900"/>
            <a:ext cx="5413374" cy="5081588"/>
          </a:xfrm>
          <a:custGeom>
            <a:avLst/>
            <a:gdLst>
              <a:gd name="connsiteX0" fmla="*/ 0 w 5408612"/>
              <a:gd name="connsiteY0" fmla="*/ 0 h 5081588"/>
              <a:gd name="connsiteX1" fmla="*/ 3806825 w 5408612"/>
              <a:gd name="connsiteY1" fmla="*/ 0 h 5081588"/>
              <a:gd name="connsiteX2" fmla="*/ 3806825 w 5408612"/>
              <a:gd name="connsiteY2" fmla="*/ 1600200 h 5081588"/>
              <a:gd name="connsiteX3" fmla="*/ 5408612 w 5408612"/>
              <a:gd name="connsiteY3" fmla="*/ 1600200 h 5081588"/>
              <a:gd name="connsiteX4" fmla="*/ 5408612 w 5408612"/>
              <a:gd name="connsiteY4" fmla="*/ 5081588 h 5081588"/>
              <a:gd name="connsiteX5" fmla="*/ 0 w 5408612"/>
              <a:gd name="connsiteY5" fmla="*/ 5081588 h 50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8612" h="5081588">
                <a:moveTo>
                  <a:pt x="0" y="0"/>
                </a:moveTo>
                <a:lnTo>
                  <a:pt x="3806825" y="0"/>
                </a:lnTo>
                <a:lnTo>
                  <a:pt x="3806825" y="1600200"/>
                </a:lnTo>
                <a:lnTo>
                  <a:pt x="5408612" y="1600200"/>
                </a:lnTo>
                <a:lnTo>
                  <a:pt x="5408612" y="5081588"/>
                </a:lnTo>
                <a:lnTo>
                  <a:pt x="0" y="5081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0" bIns="108000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2" y="2167800"/>
            <a:ext cx="4337778" cy="3322498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80030" y="2092630"/>
            <a:ext cx="2933400" cy="15179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4337778" cy="82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26" name="Tijdelijke aanduiding voor tekst 8">
            <a:extLst>
              <a:ext uri="{FF2B5EF4-FFF2-40B4-BE49-F238E27FC236}">
                <a16:creationId xmlns:a16="http://schemas.microsoft.com/office/drawing/2014/main" id="{0F633F7C-0D96-0CB4-4C54-A874D353A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2A5B0B27-0FD7-6536-A160-585E1F422B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3528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17" userDrawn="1">
          <p15:clr>
            <a:srgbClr val="FBAE40"/>
          </p15:clr>
        </p15:guide>
        <p15:guide id="2" orient="horz" pos="1366" userDrawn="1">
          <p15:clr>
            <a:srgbClr val="5ACBF0"/>
          </p15:clr>
        </p15:guide>
        <p15:guide id="3" orient="horz" pos="1207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M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4A07E551-5354-04D4-D6BF-F34A465ADC07}"/>
              </a:ext>
            </a:extLst>
          </p:cNvPr>
          <p:cNvSpPr/>
          <p:nvPr userDrawn="1"/>
        </p:nvSpPr>
        <p:spPr>
          <a:xfrm>
            <a:off x="9755841" y="723900"/>
            <a:ext cx="116541" cy="1619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1DDEA7-CCE8-18A7-8A66-DBFE06ED967F}"/>
              </a:ext>
            </a:extLst>
          </p:cNvPr>
          <p:cNvSpPr/>
          <p:nvPr userDrawn="1"/>
        </p:nvSpPr>
        <p:spPr>
          <a:xfrm>
            <a:off x="719138" y="723900"/>
            <a:ext cx="5340350" cy="50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67FC2AEA-C1EC-380E-F0A9-F2EE556B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9488" y="723900"/>
            <a:ext cx="5408612" cy="508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108000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2" y="2167800"/>
            <a:ext cx="4337778" cy="3322498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80030" y="2092630"/>
            <a:ext cx="2933400" cy="15179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4337778" cy="82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26" name="Tijdelijke aanduiding voor tekst 8">
            <a:extLst>
              <a:ext uri="{FF2B5EF4-FFF2-40B4-BE49-F238E27FC236}">
                <a16:creationId xmlns:a16="http://schemas.microsoft.com/office/drawing/2014/main" id="{0F633F7C-0D96-0CB4-4C54-A874D353A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2A5B0B27-0FD7-6536-A160-585E1F422B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828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17" userDrawn="1">
          <p15:clr>
            <a:srgbClr val="FBAE40"/>
          </p15:clr>
        </p15:guide>
        <p15:guide id="2" orient="horz" pos="1366" userDrawn="1">
          <p15:clr>
            <a:srgbClr val="5ACBF0"/>
          </p15:clr>
        </p15:guide>
        <p15:guide id="3" orient="horz" pos="1207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F98E507-CE16-46A2-83D9-8A57B69557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885361"/>
          </a:xfrm>
          <a:solidFill>
            <a:schemeClr val="bg1"/>
          </a:solidFill>
          <a:ln>
            <a:noFill/>
          </a:ln>
        </p:spPr>
        <p:txBody>
          <a:bodyPr tIns="0" bIns="252000" anchor="b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above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3180522"/>
            <a:ext cx="10751275" cy="2624965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Numbers</a:t>
            </a:r>
          </a:p>
          <a:p>
            <a:pPr lvl="7"/>
            <a:r>
              <a:rPr lang="en-GB" noProof="0" dirty="0"/>
              <a:t>ABC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144180"/>
            <a:ext cx="10751273" cy="77752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289A97C5-E1B7-7585-43B2-69C867A11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B06377B1-D5D5-0F17-B278-E62EC89269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6561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57FEFDB0-1EE2-20D4-A4CC-EC57C244BB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3119" y="0"/>
            <a:ext cx="4438881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1" y="1773238"/>
            <a:ext cx="6715094" cy="403225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Numbers</a:t>
            </a:r>
          </a:p>
          <a:p>
            <a:pPr lvl="7"/>
            <a:r>
              <a:rPr lang="en-GB" noProof="0" dirty="0"/>
              <a:t>ABC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19999"/>
            <a:ext cx="6715093" cy="800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5E82B55E-6DDF-130A-81C2-29A585C5BD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0D44FF9-D9C7-414F-2C62-6B5BA917ED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2187C2F9-B729-8935-DBB4-5B2301FCF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4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58" userDrawn="1">
          <p15:clr>
            <a:srgbClr val="5ACBF0"/>
          </p15:clr>
        </p15:guide>
        <p15:guide id="3" orient="horz" pos="111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Healt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-31723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87" name="Tijdelijke aanduiding voor tekst 411">
            <a:extLst>
              <a:ext uri="{FF2B5EF4-FFF2-40B4-BE49-F238E27FC236}">
                <a16:creationId xmlns:a16="http://schemas.microsoft.com/office/drawing/2014/main" id="{2DD235E8-9887-7DB1-1767-962D38F47A0D}"/>
              </a:ext>
            </a:extLst>
          </p:cNvPr>
          <p:cNvSpPr txBox="1">
            <a:spLocks/>
          </p:cNvSpPr>
          <p:nvPr userDrawn="1"/>
        </p:nvSpPr>
        <p:spPr>
          <a:xfrm>
            <a:off x="-22812" y="357116"/>
            <a:ext cx="1588678" cy="4539078"/>
          </a:xfrm>
          <a:custGeom>
            <a:avLst/>
            <a:gdLst>
              <a:gd name="connsiteX0" fmla="*/ 0 w 1588678"/>
              <a:gd name="connsiteY0" fmla="*/ 0 h 4539078"/>
              <a:gd name="connsiteX1" fmla="*/ 75652 w 1588678"/>
              <a:gd name="connsiteY1" fmla="*/ 0 h 4539078"/>
              <a:gd name="connsiteX2" fmla="*/ 811307 w 1588678"/>
              <a:gd name="connsiteY2" fmla="*/ 722686 h 4539078"/>
              <a:gd name="connsiteX3" fmla="*/ 1588678 w 1588678"/>
              <a:gd name="connsiteY3" fmla="*/ 1513026 h 4539078"/>
              <a:gd name="connsiteX4" fmla="*/ 811307 w 1588678"/>
              <a:gd name="connsiteY4" fmla="*/ 2303366 h 4539078"/>
              <a:gd name="connsiteX5" fmla="*/ 75652 w 1588678"/>
              <a:gd name="connsiteY5" fmla="*/ 3026052 h 4539078"/>
              <a:gd name="connsiteX6" fmla="*/ 811307 w 1588678"/>
              <a:gd name="connsiteY6" fmla="*/ 3748738 h 4539078"/>
              <a:gd name="connsiteX7" fmla="*/ 1588678 w 1588678"/>
              <a:gd name="connsiteY7" fmla="*/ 4539078 h 4539078"/>
              <a:gd name="connsiteX8" fmla="*/ 1513026 w 1588678"/>
              <a:gd name="connsiteY8" fmla="*/ 4539078 h 4539078"/>
              <a:gd name="connsiteX9" fmla="*/ 777372 w 1588678"/>
              <a:gd name="connsiteY9" fmla="*/ 3816392 h 4539078"/>
              <a:gd name="connsiteX10" fmla="*/ 0 w 1588678"/>
              <a:gd name="connsiteY10" fmla="*/ 3026052 h 4539078"/>
              <a:gd name="connsiteX11" fmla="*/ 777372 w 1588678"/>
              <a:gd name="connsiteY11" fmla="*/ 2235712 h 4539078"/>
              <a:gd name="connsiteX12" fmla="*/ 1513026 w 1588678"/>
              <a:gd name="connsiteY12" fmla="*/ 1513026 h 4539078"/>
              <a:gd name="connsiteX13" fmla="*/ 777372 w 1588678"/>
              <a:gd name="connsiteY13" fmla="*/ 790340 h 4539078"/>
              <a:gd name="connsiteX14" fmla="*/ 0 w 1588678"/>
              <a:gd name="connsiteY14" fmla="*/ 0 h 45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678" h="4539078">
                <a:moveTo>
                  <a:pt x="0" y="0"/>
                </a:moveTo>
                <a:lnTo>
                  <a:pt x="75652" y="0"/>
                </a:lnTo>
                <a:cubicBezTo>
                  <a:pt x="75652" y="354913"/>
                  <a:pt x="432942" y="533558"/>
                  <a:pt x="811307" y="722686"/>
                </a:cubicBezTo>
                <a:cubicBezTo>
                  <a:pt x="1193454" y="913760"/>
                  <a:pt x="1588678" y="1111750"/>
                  <a:pt x="1588678" y="1513026"/>
                </a:cubicBezTo>
                <a:cubicBezTo>
                  <a:pt x="1588678" y="1914302"/>
                  <a:pt x="1193454" y="2112292"/>
                  <a:pt x="811307" y="2303366"/>
                </a:cubicBezTo>
                <a:cubicBezTo>
                  <a:pt x="433050" y="2492494"/>
                  <a:pt x="75652" y="2670815"/>
                  <a:pt x="75652" y="3026052"/>
                </a:cubicBezTo>
                <a:cubicBezTo>
                  <a:pt x="75652" y="3381289"/>
                  <a:pt x="432942" y="3559610"/>
                  <a:pt x="811307" y="3748738"/>
                </a:cubicBezTo>
                <a:cubicBezTo>
                  <a:pt x="1193454" y="3939812"/>
                  <a:pt x="1588678" y="4137478"/>
                  <a:pt x="1588678" y="4539078"/>
                </a:cubicBezTo>
                <a:lnTo>
                  <a:pt x="1513026" y="4539078"/>
                </a:lnTo>
                <a:cubicBezTo>
                  <a:pt x="1513026" y="4184166"/>
                  <a:pt x="1155736" y="4005520"/>
                  <a:pt x="777372" y="3816392"/>
                </a:cubicBezTo>
                <a:cubicBezTo>
                  <a:pt x="395225" y="3625319"/>
                  <a:pt x="0" y="3427328"/>
                  <a:pt x="0" y="3026052"/>
                </a:cubicBezTo>
                <a:cubicBezTo>
                  <a:pt x="0" y="2624776"/>
                  <a:pt x="395225" y="2426786"/>
                  <a:pt x="777372" y="2235712"/>
                </a:cubicBezTo>
                <a:cubicBezTo>
                  <a:pt x="1155628" y="2046584"/>
                  <a:pt x="1513026" y="1868263"/>
                  <a:pt x="1513026" y="1513026"/>
                </a:cubicBezTo>
                <a:cubicBezTo>
                  <a:pt x="1513026" y="1157789"/>
                  <a:pt x="1155736" y="979468"/>
                  <a:pt x="777372" y="790340"/>
                </a:cubicBezTo>
                <a:cubicBezTo>
                  <a:pt x="395225" y="599266"/>
                  <a:pt x="0" y="4016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 hidden="1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 hidden="1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 hidden="1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 hidden="1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 hidden="1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 hidden="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85" name="Vrije vorm: vorm 84">
            <a:extLst>
              <a:ext uri="{FF2B5EF4-FFF2-40B4-BE49-F238E27FC236}">
                <a16:creationId xmlns:a16="http://schemas.microsoft.com/office/drawing/2014/main" id="{E639F2F6-22F6-E6C0-30E7-C9A4563FD620}"/>
              </a:ext>
            </a:extLst>
          </p:cNvPr>
          <p:cNvSpPr/>
          <p:nvPr/>
        </p:nvSpPr>
        <p:spPr>
          <a:xfrm>
            <a:off x="3715579" y="2548131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 hidden="1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 hidden="1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 hidden="1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 hidden="1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 hidden="1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 hidden="1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 hidden="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 userDrawn="1"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 hidden="1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 userDrawn="1"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7" name="Vrije vorm: vorm 136">
            <a:extLst>
              <a:ext uri="{FF2B5EF4-FFF2-40B4-BE49-F238E27FC236}">
                <a16:creationId xmlns:a16="http://schemas.microsoft.com/office/drawing/2014/main" id="{54FAEAC3-B54A-3D25-2565-095439C1DC7D}"/>
              </a:ext>
            </a:extLst>
          </p:cNvPr>
          <p:cNvSpPr/>
          <p:nvPr/>
        </p:nvSpPr>
        <p:spPr>
          <a:xfrm>
            <a:off x="3715579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7"/>
                  <a:pt x="83627" y="11708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6" name="Tijdelijke aanduiding voor tekst 417">
            <a:extLst>
              <a:ext uri="{FF2B5EF4-FFF2-40B4-BE49-F238E27FC236}">
                <a16:creationId xmlns:a16="http://schemas.microsoft.com/office/drawing/2014/main" id="{ADC484E1-43F7-BCD9-2A0F-B8E1A1ADEDC6}"/>
              </a:ext>
            </a:extLst>
          </p:cNvPr>
          <p:cNvSpPr txBox="1">
            <a:spLocks/>
          </p:cNvSpPr>
          <p:nvPr userDrawn="1"/>
        </p:nvSpPr>
        <p:spPr>
          <a:xfrm>
            <a:off x="2246727" y="1113629"/>
            <a:ext cx="1588678" cy="5329418"/>
          </a:xfrm>
          <a:custGeom>
            <a:avLst/>
            <a:gdLst>
              <a:gd name="connsiteX0" fmla="*/ 1513026 w 1588678"/>
              <a:gd name="connsiteY0" fmla="*/ 0 h 5329418"/>
              <a:gd name="connsiteX1" fmla="*/ 1588678 w 1588678"/>
              <a:gd name="connsiteY1" fmla="*/ 0 h 5329418"/>
              <a:gd name="connsiteX2" fmla="*/ 811307 w 1588678"/>
              <a:gd name="connsiteY2" fmla="*/ 790340 h 5329418"/>
              <a:gd name="connsiteX3" fmla="*/ 75652 w 1588678"/>
              <a:gd name="connsiteY3" fmla="*/ 1513026 h 5329418"/>
              <a:gd name="connsiteX4" fmla="*/ 811307 w 1588678"/>
              <a:gd name="connsiteY4" fmla="*/ 2235712 h 5329418"/>
              <a:gd name="connsiteX5" fmla="*/ 1588678 w 1588678"/>
              <a:gd name="connsiteY5" fmla="*/ 3026052 h 5329418"/>
              <a:gd name="connsiteX6" fmla="*/ 811307 w 1588678"/>
              <a:gd name="connsiteY6" fmla="*/ 3816392 h 5329418"/>
              <a:gd name="connsiteX7" fmla="*/ 75652 w 1588678"/>
              <a:gd name="connsiteY7" fmla="*/ 4539078 h 5329418"/>
              <a:gd name="connsiteX8" fmla="*/ 811307 w 1588678"/>
              <a:gd name="connsiteY8" fmla="*/ 5261764 h 5329418"/>
              <a:gd name="connsiteX9" fmla="*/ 777372 w 1588678"/>
              <a:gd name="connsiteY9" fmla="*/ 5329418 h 5329418"/>
              <a:gd name="connsiteX10" fmla="*/ 0 w 1588678"/>
              <a:gd name="connsiteY10" fmla="*/ 4539078 h 5329418"/>
              <a:gd name="connsiteX11" fmla="*/ 777372 w 1588678"/>
              <a:gd name="connsiteY11" fmla="*/ 3748738 h 5329418"/>
              <a:gd name="connsiteX12" fmla="*/ 1513026 w 1588678"/>
              <a:gd name="connsiteY12" fmla="*/ 3026052 h 5329418"/>
              <a:gd name="connsiteX13" fmla="*/ 777372 w 1588678"/>
              <a:gd name="connsiteY13" fmla="*/ 2303366 h 5329418"/>
              <a:gd name="connsiteX14" fmla="*/ 0 w 1588678"/>
              <a:gd name="connsiteY14" fmla="*/ 1513026 h 5329418"/>
              <a:gd name="connsiteX15" fmla="*/ 777372 w 1588678"/>
              <a:gd name="connsiteY15" fmla="*/ 722686 h 5329418"/>
              <a:gd name="connsiteX16" fmla="*/ 1513026 w 1588678"/>
              <a:gd name="connsiteY16" fmla="*/ 0 h 532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8678" h="5329418">
                <a:moveTo>
                  <a:pt x="1513026" y="0"/>
                </a:moveTo>
                <a:lnTo>
                  <a:pt x="1588678" y="0"/>
                </a:lnTo>
                <a:cubicBezTo>
                  <a:pt x="1588678" y="401600"/>
                  <a:pt x="1193454" y="599266"/>
                  <a:pt x="811307" y="790340"/>
                </a:cubicBezTo>
                <a:cubicBezTo>
                  <a:pt x="433050" y="979468"/>
                  <a:pt x="75652" y="1157789"/>
                  <a:pt x="75652" y="1513026"/>
                </a:cubicBezTo>
                <a:cubicBezTo>
                  <a:pt x="75652" y="1868263"/>
                  <a:pt x="432942" y="2046584"/>
                  <a:pt x="811307" y="2235712"/>
                </a:cubicBezTo>
                <a:cubicBezTo>
                  <a:pt x="1193454" y="2426786"/>
                  <a:pt x="1588678" y="2624776"/>
                  <a:pt x="1588678" y="3026052"/>
                </a:cubicBezTo>
                <a:cubicBezTo>
                  <a:pt x="1588678" y="3427328"/>
                  <a:pt x="1193454" y="3625319"/>
                  <a:pt x="811307" y="3816392"/>
                </a:cubicBezTo>
                <a:cubicBezTo>
                  <a:pt x="433050" y="4005520"/>
                  <a:pt x="75652" y="4183841"/>
                  <a:pt x="75652" y="4539078"/>
                </a:cubicBezTo>
                <a:cubicBezTo>
                  <a:pt x="75652" y="4894315"/>
                  <a:pt x="432942" y="5072636"/>
                  <a:pt x="811307" y="5261764"/>
                </a:cubicBezTo>
                <a:lnTo>
                  <a:pt x="777372" y="5329418"/>
                </a:lnTo>
                <a:cubicBezTo>
                  <a:pt x="395225" y="5138345"/>
                  <a:pt x="0" y="4940354"/>
                  <a:pt x="0" y="4539078"/>
                </a:cubicBezTo>
                <a:cubicBezTo>
                  <a:pt x="0" y="4137802"/>
                  <a:pt x="395225" y="3939812"/>
                  <a:pt x="777372" y="3748738"/>
                </a:cubicBezTo>
                <a:cubicBezTo>
                  <a:pt x="1155628" y="3559610"/>
                  <a:pt x="1513026" y="3381289"/>
                  <a:pt x="1513026" y="3026052"/>
                </a:cubicBezTo>
                <a:cubicBezTo>
                  <a:pt x="1513026" y="2670815"/>
                  <a:pt x="1155736" y="2492494"/>
                  <a:pt x="777372" y="2303366"/>
                </a:cubicBezTo>
                <a:cubicBezTo>
                  <a:pt x="395225" y="2112293"/>
                  <a:pt x="0" y="1914302"/>
                  <a:pt x="0" y="1513026"/>
                </a:cubicBezTo>
                <a:cubicBezTo>
                  <a:pt x="0" y="1111750"/>
                  <a:pt x="395225" y="913760"/>
                  <a:pt x="777372" y="722686"/>
                </a:cubicBezTo>
                <a:cubicBezTo>
                  <a:pt x="1155628" y="533558"/>
                  <a:pt x="1513026" y="355237"/>
                  <a:pt x="1513026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8" name="Tijdelijke aanduiding voor tekst 416">
            <a:extLst>
              <a:ext uri="{FF2B5EF4-FFF2-40B4-BE49-F238E27FC236}">
                <a16:creationId xmlns:a16="http://schemas.microsoft.com/office/drawing/2014/main" id="{D47B58B3-9CFE-D1C3-CC9C-746A34AA2C29}"/>
              </a:ext>
            </a:extLst>
          </p:cNvPr>
          <p:cNvSpPr txBox="1">
            <a:spLocks/>
          </p:cNvSpPr>
          <p:nvPr userDrawn="1"/>
        </p:nvSpPr>
        <p:spPr>
          <a:xfrm>
            <a:off x="1490214" y="1098475"/>
            <a:ext cx="1588678" cy="4606732"/>
          </a:xfrm>
          <a:custGeom>
            <a:avLst/>
            <a:gdLst>
              <a:gd name="connsiteX0" fmla="*/ 811307 w 1588678"/>
              <a:gd name="connsiteY0" fmla="*/ 0 h 4606732"/>
              <a:gd name="connsiteX1" fmla="*/ 1588678 w 1588678"/>
              <a:gd name="connsiteY1" fmla="*/ 790340 h 4606732"/>
              <a:gd name="connsiteX2" fmla="*/ 811307 w 1588678"/>
              <a:gd name="connsiteY2" fmla="*/ 1580680 h 4606732"/>
              <a:gd name="connsiteX3" fmla="*/ 75652 w 1588678"/>
              <a:gd name="connsiteY3" fmla="*/ 2303366 h 4606732"/>
              <a:gd name="connsiteX4" fmla="*/ 811307 w 1588678"/>
              <a:gd name="connsiteY4" fmla="*/ 3026052 h 4606732"/>
              <a:gd name="connsiteX5" fmla="*/ 1588678 w 1588678"/>
              <a:gd name="connsiteY5" fmla="*/ 3816392 h 4606732"/>
              <a:gd name="connsiteX6" fmla="*/ 811307 w 1588678"/>
              <a:gd name="connsiteY6" fmla="*/ 4606732 h 4606732"/>
              <a:gd name="connsiteX7" fmla="*/ 777372 w 1588678"/>
              <a:gd name="connsiteY7" fmla="*/ 4539078 h 4606732"/>
              <a:gd name="connsiteX8" fmla="*/ 1513026 w 1588678"/>
              <a:gd name="connsiteY8" fmla="*/ 3816392 h 4606732"/>
              <a:gd name="connsiteX9" fmla="*/ 777372 w 1588678"/>
              <a:gd name="connsiteY9" fmla="*/ 3093706 h 4606732"/>
              <a:gd name="connsiteX10" fmla="*/ 0 w 1588678"/>
              <a:gd name="connsiteY10" fmla="*/ 2303366 h 4606732"/>
              <a:gd name="connsiteX11" fmla="*/ 777372 w 1588678"/>
              <a:gd name="connsiteY11" fmla="*/ 1513026 h 4606732"/>
              <a:gd name="connsiteX12" fmla="*/ 1513026 w 1588678"/>
              <a:gd name="connsiteY12" fmla="*/ 790340 h 4606732"/>
              <a:gd name="connsiteX13" fmla="*/ 777372 w 1588678"/>
              <a:gd name="connsiteY13" fmla="*/ 67654 h 4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8678" h="4606732">
                <a:moveTo>
                  <a:pt x="811307" y="0"/>
                </a:moveTo>
                <a:cubicBezTo>
                  <a:pt x="1193454" y="191074"/>
                  <a:pt x="1588678" y="389064"/>
                  <a:pt x="1588678" y="790340"/>
                </a:cubicBezTo>
                <a:cubicBezTo>
                  <a:pt x="1588678" y="1191616"/>
                  <a:pt x="1193454" y="1389606"/>
                  <a:pt x="811307" y="1580680"/>
                </a:cubicBezTo>
                <a:cubicBezTo>
                  <a:pt x="433050" y="1769808"/>
                  <a:pt x="75652" y="1948129"/>
                  <a:pt x="75652" y="2303366"/>
                </a:cubicBezTo>
                <a:cubicBezTo>
                  <a:pt x="75652" y="2658603"/>
                  <a:pt x="432942" y="2836924"/>
                  <a:pt x="811307" y="3026052"/>
                </a:cubicBezTo>
                <a:cubicBezTo>
                  <a:pt x="1193454" y="3217126"/>
                  <a:pt x="1588678" y="3415116"/>
                  <a:pt x="1588678" y="3816392"/>
                </a:cubicBezTo>
                <a:cubicBezTo>
                  <a:pt x="1588678" y="4217668"/>
                  <a:pt x="1193454" y="4415659"/>
                  <a:pt x="811307" y="4606732"/>
                </a:cubicBezTo>
                <a:lnTo>
                  <a:pt x="777372" y="4539078"/>
                </a:lnTo>
                <a:cubicBezTo>
                  <a:pt x="1155628" y="4349950"/>
                  <a:pt x="1513026" y="4171629"/>
                  <a:pt x="1513026" y="3816392"/>
                </a:cubicBezTo>
                <a:cubicBezTo>
                  <a:pt x="1513026" y="3461155"/>
                  <a:pt x="1155736" y="3282834"/>
                  <a:pt x="777372" y="3093706"/>
                </a:cubicBezTo>
                <a:cubicBezTo>
                  <a:pt x="395225" y="2902633"/>
                  <a:pt x="0" y="2704642"/>
                  <a:pt x="0" y="2303366"/>
                </a:cubicBezTo>
                <a:cubicBezTo>
                  <a:pt x="0" y="1902090"/>
                  <a:pt x="395225" y="1704100"/>
                  <a:pt x="777372" y="1513026"/>
                </a:cubicBezTo>
                <a:cubicBezTo>
                  <a:pt x="1155628" y="1323898"/>
                  <a:pt x="1513026" y="1145577"/>
                  <a:pt x="1513026" y="790340"/>
                </a:cubicBezTo>
                <a:cubicBezTo>
                  <a:pt x="1513026" y="435103"/>
                  <a:pt x="1155736" y="256782"/>
                  <a:pt x="777372" y="67654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F57A31A3-FE58-E4BD-543A-E6C8F5BCD89E}"/>
              </a:ext>
            </a:extLst>
          </p:cNvPr>
          <p:cNvGrpSpPr/>
          <p:nvPr userDrawn="1"/>
        </p:nvGrpSpPr>
        <p:grpSpPr>
          <a:xfrm>
            <a:off x="-66454" y="268654"/>
            <a:ext cx="151965" cy="151965"/>
            <a:chOff x="1436100" y="268654"/>
            <a:chExt cx="151965" cy="151965"/>
          </a:xfrm>
        </p:grpSpPr>
        <p:sp>
          <p:nvSpPr>
            <p:cNvPr id="92" name="Vrije vorm: vorm 91" hidden="1">
              <a:extLst>
                <a:ext uri="{FF2B5EF4-FFF2-40B4-BE49-F238E27FC236}">
                  <a16:creationId xmlns:a16="http://schemas.microsoft.com/office/drawing/2014/main" id="{A6C9CE4D-07F3-1842-5C4C-DA8FC80D1764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44177170-AD99-DC9A-118D-1583C2A228AA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 hidden="1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823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9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57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63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9" dur="1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5" dur="100" fill="hold"/>
                                        <p:tgtEl>
                                          <p:spTgt spid="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8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3" grpId="1" animBg="1"/>
      <p:bldP spid="45" grpId="0" animBg="1"/>
      <p:bldP spid="45" grpId="1" animBg="1"/>
      <p:bldP spid="85" grpId="0" animBg="1"/>
      <p:bldP spid="85" grpId="1" animBg="1"/>
      <p:bldP spid="133" grpId="0" animBg="1"/>
      <p:bldP spid="133" grpId="1" animBg="1"/>
      <p:bldP spid="137" grpId="0" animBg="1"/>
      <p:bldP spid="137" grpId="1" animBg="1"/>
      <p:bldP spid="147" grpId="0" animBg="1"/>
      <p:bldP spid="147" grpId="1" animBg="1"/>
      <p:bldP spid="185" grpId="0" animBg="1"/>
      <p:bldP spid="185" grpId="1" animBg="1"/>
      <p:bldP spid="190" grpId="0" animBg="1"/>
      <p:bldP spid="86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D91FBE04-59D4-8148-7D79-525CA937F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171"/>
            <a:ext cx="12192000" cy="6860171"/>
          </a:xfrm>
          <a:custGeom>
            <a:avLst/>
            <a:gdLst>
              <a:gd name="connsiteX0" fmla="*/ 11674090 w 12192000"/>
              <a:gd name="connsiteY0" fmla="*/ 0 h 6860171"/>
              <a:gd name="connsiteX1" fmla="*/ 12192000 w 12192000"/>
              <a:gd name="connsiteY1" fmla="*/ 579 h 6860171"/>
              <a:gd name="connsiteX2" fmla="*/ 12192000 w 12192000"/>
              <a:gd name="connsiteY2" fmla="*/ 6860171 h 6860171"/>
              <a:gd name="connsiteX3" fmla="*/ 0 w 12192000"/>
              <a:gd name="connsiteY3" fmla="*/ 6860171 h 6860171"/>
              <a:gd name="connsiteX4" fmla="*/ 0 w 12192000"/>
              <a:gd name="connsiteY4" fmla="*/ 579 h 6860171"/>
              <a:gd name="connsiteX5" fmla="*/ 10020300 w 12192000"/>
              <a:gd name="connsiteY5" fmla="*/ 578 h 6860171"/>
              <a:gd name="connsiteX6" fmla="*/ 10020300 w 12192000"/>
              <a:gd name="connsiteY6" fmla="*/ 2171 h 6860171"/>
              <a:gd name="connsiteX7" fmla="*/ 11674090 w 12192000"/>
              <a:gd name="connsiteY7" fmla="*/ 2171 h 686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60171">
                <a:moveTo>
                  <a:pt x="11674090" y="0"/>
                </a:moveTo>
                <a:lnTo>
                  <a:pt x="12192000" y="579"/>
                </a:lnTo>
                <a:lnTo>
                  <a:pt x="12192000" y="6860171"/>
                </a:lnTo>
                <a:lnTo>
                  <a:pt x="0" y="6860171"/>
                </a:lnTo>
                <a:lnTo>
                  <a:pt x="0" y="579"/>
                </a:lnTo>
                <a:lnTo>
                  <a:pt x="10020300" y="578"/>
                </a:lnTo>
                <a:lnTo>
                  <a:pt x="10020300" y="2171"/>
                </a:lnTo>
                <a:lnTo>
                  <a:pt x="11674090" y="21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38" y="6345237"/>
            <a:ext cx="6733752" cy="153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0" name="Tijdelijke aanduiding voor tekst 23">
            <a:extLst>
              <a:ext uri="{FF2B5EF4-FFF2-40B4-BE49-F238E27FC236}">
                <a16:creationId xmlns:a16="http://schemas.microsoft.com/office/drawing/2014/main" id="{6AF019BD-7D14-FEC2-F53E-0C7BEA20F2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2496" y="673100"/>
            <a:ext cx="5132388" cy="51323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64" b="6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214340"/>
            <a:ext cx="4194900" cy="369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8AC86A69-B8EF-AF6D-F6FC-CC46414246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28ADE3A2-17F7-C75D-FEBB-1B5EF2A9BC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D0FFBDA4-7C06-1685-AA76-4DCA4FCB0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8100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78DFAA-EE9E-29C3-064E-534C26AF9230}"/>
              </a:ext>
            </a:extLst>
          </p:cNvPr>
          <p:cNvSpPr/>
          <p:nvPr userDrawn="1"/>
        </p:nvSpPr>
        <p:spPr>
          <a:xfrm>
            <a:off x="0" y="-6420"/>
            <a:ext cx="7453752" cy="6864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47FD98-A9FC-49EE-1730-7F969FD64CBF}"/>
              </a:ext>
            </a:extLst>
          </p:cNvPr>
          <p:cNvSpPr/>
          <p:nvPr userDrawn="1"/>
        </p:nvSpPr>
        <p:spPr>
          <a:xfrm>
            <a:off x="6463462" y="719138"/>
            <a:ext cx="5016001" cy="508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425437" cy="7907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9999" y="1773238"/>
            <a:ext cx="5425438" cy="4033562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456000" y="719138"/>
            <a:ext cx="5016000" cy="5087661"/>
          </a:xfrm>
          <a:solidFill>
            <a:schemeClr val="bg1"/>
          </a:solidFill>
        </p:spPr>
        <p:txBody>
          <a:bodyPr tIns="216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nl-NL" sz="12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graph.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6AC9C9AE-F1DA-A4C2-5576-564CB955E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8097BAC4-4B32-5C53-84A5-DDDB96465D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4974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958" userDrawn="1">
          <p15:clr>
            <a:srgbClr val="5ACBF0"/>
          </p15:clr>
        </p15:guide>
        <p15:guide id="2" orient="horz" pos="1117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d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>
            <a:extLst>
              <a:ext uri="{FF2B5EF4-FFF2-40B4-BE49-F238E27FC236}">
                <a16:creationId xmlns:a16="http://schemas.microsoft.com/office/drawing/2014/main" id="{806C9B1C-6AE9-4353-EC10-987E90F534A3}"/>
              </a:ext>
            </a:extLst>
          </p:cNvPr>
          <p:cNvGrpSpPr/>
          <p:nvPr userDrawn="1"/>
        </p:nvGrpSpPr>
        <p:grpSpPr>
          <a:xfrm rot="10800000">
            <a:off x="-2" y="2886074"/>
            <a:ext cx="12192002" cy="3971926"/>
            <a:chOff x="-2" y="-1"/>
            <a:chExt cx="12192002" cy="3971926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B3B05B-1E8E-60E2-C4B6-D184061E0DEC}"/>
                </a:ext>
              </a:extLst>
            </p:cNvPr>
            <p:cNvSpPr/>
            <p:nvPr userDrawn="1"/>
          </p:nvSpPr>
          <p:spPr>
            <a:xfrm>
              <a:off x="0" y="-1"/>
              <a:ext cx="12192000" cy="3971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0C2B1A4-006E-2762-94F2-8BCBB49892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12358" b="10226"/>
            <a:stretch/>
          </p:blipFill>
          <p:spPr>
            <a:xfrm flipH="1">
              <a:off x="-2" y="1"/>
              <a:ext cx="5770059" cy="397192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2A71EB-05AA-0018-1112-4067D9054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96" b="10226"/>
            <a:stretch/>
          </p:blipFill>
          <p:spPr>
            <a:xfrm>
              <a:off x="5660041" y="1"/>
              <a:ext cx="6531234" cy="3971924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FEE7EF3B-BECB-53A3-0515-376F069B5625}"/>
              </a:ext>
            </a:extLst>
          </p:cNvPr>
          <p:cNvSpPr/>
          <p:nvPr userDrawn="1"/>
        </p:nvSpPr>
        <p:spPr>
          <a:xfrm>
            <a:off x="719138" y="720000"/>
            <a:ext cx="10752137" cy="508548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2" y="1089025"/>
            <a:ext cx="10121995" cy="323851"/>
          </a:xfrm>
        </p:spPr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36239" y="1594800"/>
            <a:ext cx="10123253" cy="3840799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graph.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DF628AF1-D540-E081-176C-30FD638FCE78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77AADEB-6522-F944-2269-46E2C0DE4FA5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25" name="Graphic 18">
              <a:extLst>
                <a:ext uri="{FF2B5EF4-FFF2-40B4-BE49-F238E27FC236}">
                  <a16:creationId xmlns:a16="http://schemas.microsoft.com/office/drawing/2014/main" id="{B45E2A5B-D759-6D18-9B8C-00B906254B81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5AE08BF-219D-0F21-D6CB-A345702F07E9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72AF70F2-9438-1D86-F5E7-C2B4D8E16115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E4D1479E-2872-5B85-8BF2-C1DC563951CF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584B6C84-4527-2522-3CC2-462C9D99D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30" name="Tijdelijke aanduiding voor tekst 8">
            <a:extLst>
              <a:ext uri="{FF2B5EF4-FFF2-40B4-BE49-F238E27FC236}">
                <a16:creationId xmlns:a16="http://schemas.microsoft.com/office/drawing/2014/main" id="{2A6BE6D1-6358-2E34-6095-99EE5DA7F5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0886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18B3B05B-1E8E-60E2-C4B6-D184061E0DEC}"/>
              </a:ext>
            </a:extLst>
          </p:cNvPr>
          <p:cNvSpPr/>
          <p:nvPr userDrawn="1"/>
        </p:nvSpPr>
        <p:spPr>
          <a:xfrm rot="10800000">
            <a:off x="-2" y="2886075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EE7EF3B-BECB-53A3-0515-376F069B5625}"/>
              </a:ext>
            </a:extLst>
          </p:cNvPr>
          <p:cNvSpPr/>
          <p:nvPr userDrawn="1"/>
        </p:nvSpPr>
        <p:spPr>
          <a:xfrm>
            <a:off x="719138" y="720000"/>
            <a:ext cx="10752137" cy="508548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2" y="1089025"/>
            <a:ext cx="10121995" cy="323851"/>
          </a:xfrm>
        </p:spPr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36239" y="1594800"/>
            <a:ext cx="10123253" cy="3840799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graph.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DF628AF1-D540-E081-176C-30FD638FCE78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77AADEB-6522-F944-2269-46E2C0DE4FA5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25" name="Graphic 18">
              <a:extLst>
                <a:ext uri="{FF2B5EF4-FFF2-40B4-BE49-F238E27FC236}">
                  <a16:creationId xmlns:a16="http://schemas.microsoft.com/office/drawing/2014/main" id="{B45E2A5B-D759-6D18-9B8C-00B906254B81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5AE08BF-219D-0F21-D6CB-A345702F07E9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72AF70F2-9438-1D86-F5E7-C2B4D8E16115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E4D1479E-2872-5B85-8BF2-C1DC563951CF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584B6C84-4527-2522-3CC2-462C9D99D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30" name="Tijdelijke aanduiding voor tekst 8">
            <a:extLst>
              <a:ext uri="{FF2B5EF4-FFF2-40B4-BE49-F238E27FC236}">
                <a16:creationId xmlns:a16="http://schemas.microsoft.com/office/drawing/2014/main" id="{2A6BE6D1-6358-2E34-6095-99EE5DA7F5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1024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1C0DE1C-CAB2-0A6C-4AF5-C76A52093AF5}"/>
              </a:ext>
            </a:extLst>
          </p:cNvPr>
          <p:cNvSpPr/>
          <p:nvPr userDrawn="1"/>
        </p:nvSpPr>
        <p:spPr>
          <a:xfrm>
            <a:off x="6096000" y="720000"/>
            <a:ext cx="5375274" cy="509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5016000" cy="7907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1773238"/>
            <a:ext cx="5016000" cy="40335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Numbers</a:t>
            </a:r>
          </a:p>
          <a:p>
            <a:pPr lvl="7"/>
            <a:r>
              <a:rPr lang="en-GB" noProof="0" dirty="0"/>
              <a:t>ABC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332710" y="933856"/>
            <a:ext cx="4933184" cy="4659088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table.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2DEABA64-5F8A-A1DE-A31A-12BF2D7B3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9D5977CC-010B-EC73-4CB2-CEAF5E526F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D0BE2E-6E35-6E41-D09A-FD410CD1A7A0}"/>
              </a:ext>
            </a:extLst>
          </p:cNvPr>
          <p:cNvSpPr/>
          <p:nvPr userDrawn="1"/>
        </p:nvSpPr>
        <p:spPr>
          <a:xfrm>
            <a:off x="6034836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185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5ACBF0"/>
          </p15:clr>
        </p15:guide>
        <p15:guide id="2" orient="horz" pos="958" userDrawn="1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1519FD9-22CF-E0F8-15CC-1D0F934FDBF9}"/>
              </a:ext>
            </a:extLst>
          </p:cNvPr>
          <p:cNvSpPr/>
          <p:nvPr userDrawn="1"/>
        </p:nvSpPr>
        <p:spPr>
          <a:xfrm>
            <a:off x="723900" y="723900"/>
            <a:ext cx="10748098" cy="508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10114144" cy="323850"/>
          </a:xfrm>
        </p:spPr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035947" y="1594800"/>
            <a:ext cx="10114144" cy="3850816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table.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C2849986-62BC-977A-CEAC-72B2C39259DE}"/>
              </a:ext>
            </a:extLst>
          </p:cNvPr>
          <p:cNvSpPr/>
          <p:nvPr userDrawn="1"/>
        </p:nvSpPr>
        <p:spPr>
          <a:xfrm>
            <a:off x="719138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8" name="Tijdelijke aanduiding voor tekst 8">
            <a:extLst>
              <a:ext uri="{FF2B5EF4-FFF2-40B4-BE49-F238E27FC236}">
                <a16:creationId xmlns:a16="http://schemas.microsoft.com/office/drawing/2014/main" id="{4D5F4AA0-A146-2821-E86B-A06E1F260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FB43D4ED-D6F6-DA30-CABA-6DAC1F55D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8766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media 10">
            <a:extLst>
              <a:ext uri="{FF2B5EF4-FFF2-40B4-BE49-F238E27FC236}">
                <a16:creationId xmlns:a16="http://schemas.microsoft.com/office/drawing/2014/main" id="{3A750B5D-826F-45E6-825A-FDC04009BF5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216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nl-NL" sz="12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video.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1B0A8CB1-6545-3D73-F450-81B396F29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BF5833FF-1458-ABF7-8152-F6B3B269F4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3" name="Tijdelijke aanduiding voor tekst 14">
            <a:extLst>
              <a:ext uri="{FF2B5EF4-FFF2-40B4-BE49-F238E27FC236}">
                <a16:creationId xmlns:a16="http://schemas.microsoft.com/office/drawing/2014/main" id="{D1BC8E52-9A9B-044E-03BF-9867DB632D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5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D5D1F63-67BD-2830-72D1-794061776FE6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69BA4B15-7A58-62EC-1617-6986A74CE6EA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11" name="Graphic 18">
              <a:extLst>
                <a:ext uri="{FF2B5EF4-FFF2-40B4-BE49-F238E27FC236}">
                  <a16:creationId xmlns:a16="http://schemas.microsoft.com/office/drawing/2014/main" id="{22390296-DB9F-1D68-568B-0CBB37C898FB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71A56025-24AA-D7B0-A412-9E0421EC0846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10C0D8F-96DF-C7FB-3612-4405ECE8B76D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4FA9E20A-13F6-63BF-4C2D-124369F3334B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ADCF431D-EA76-BC56-373A-D5A7A6FD5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097F604F-C1AD-C922-D5D1-8D64D4F971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A7E0CF-CE4A-914A-6EC5-A8567CC13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12358" b="46035"/>
          <a:stretch/>
        </p:blipFill>
        <p:spPr>
          <a:xfrm rot="10800000" flipH="1">
            <a:off x="6431467" y="4470400"/>
            <a:ext cx="5770059" cy="23875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78A900-5CCB-692F-8A50-367C1BD40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796" b="46035"/>
          <a:stretch/>
        </p:blipFill>
        <p:spPr>
          <a:xfrm rot="10800000">
            <a:off x="723" y="4470398"/>
            <a:ext cx="6531234" cy="23875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D5D1F63-67BD-2830-72D1-794061776FE6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69BA4B15-7A58-62EC-1617-6986A74CE6EA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11" name="Graphic 18">
              <a:extLst>
                <a:ext uri="{FF2B5EF4-FFF2-40B4-BE49-F238E27FC236}">
                  <a16:creationId xmlns:a16="http://schemas.microsoft.com/office/drawing/2014/main" id="{22390296-DB9F-1D68-568B-0CBB37C898FB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71A56025-24AA-D7B0-A412-9E0421EC0846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10C0D8F-96DF-C7FB-3612-4405ECE8B76D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4FA9E20A-13F6-63BF-4C2D-124369F3334B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ADCF431D-EA76-BC56-373A-D5A7A6FD5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097F604F-C1AD-C922-D5D1-8D64D4F971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7630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2033D8E-5A80-803F-5371-007A0C6DD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DC935F7B-C78E-32C6-F838-221D518F78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7301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Safe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E0434C8-2448-7E69-74EF-3C0916E3AC85}"/>
              </a:ext>
            </a:extLst>
          </p:cNvPr>
          <p:cNvSpPr/>
          <p:nvPr/>
        </p:nvSpPr>
        <p:spPr>
          <a:xfrm>
            <a:off x="0" y="1823361"/>
            <a:ext cx="1508078" cy="76254"/>
          </a:xfrm>
          <a:custGeom>
            <a:avLst/>
            <a:gdLst>
              <a:gd name="connsiteX0" fmla="*/ 0 w 3050191"/>
              <a:gd name="connsiteY0" fmla="*/ 0 h 76254"/>
              <a:gd name="connsiteX1" fmla="*/ 3050192 w 3050191"/>
              <a:gd name="connsiteY1" fmla="*/ 0 h 76254"/>
              <a:gd name="connsiteX2" fmla="*/ 3050192 w 3050191"/>
              <a:gd name="connsiteY2" fmla="*/ 76255 h 76254"/>
              <a:gd name="connsiteX3" fmla="*/ 0 w 3050191"/>
              <a:gd name="connsiteY3" fmla="*/ 76255 h 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191" h="76254">
                <a:moveTo>
                  <a:pt x="0" y="0"/>
                </a:moveTo>
                <a:lnTo>
                  <a:pt x="3050192" y="0"/>
                </a:lnTo>
                <a:lnTo>
                  <a:pt x="3050192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DD668C-A24B-A35D-3241-5A8D2F134F95}"/>
              </a:ext>
            </a:extLst>
          </p:cNvPr>
          <p:cNvSpPr/>
          <p:nvPr/>
        </p:nvSpPr>
        <p:spPr>
          <a:xfrm>
            <a:off x="732912" y="297365"/>
            <a:ext cx="2341458" cy="2341566"/>
          </a:xfrm>
          <a:custGeom>
            <a:avLst/>
            <a:gdLst>
              <a:gd name="connsiteX0" fmla="*/ 53814 w 2341458"/>
              <a:gd name="connsiteY0" fmla="*/ 2341567 h 2341566"/>
              <a:gd name="connsiteX1" fmla="*/ 0 w 2341458"/>
              <a:gd name="connsiteY1" fmla="*/ 2287644 h 2341566"/>
              <a:gd name="connsiteX2" fmla="*/ 2287644 w 2341458"/>
              <a:gd name="connsiteY2" fmla="*/ 0 h 2341566"/>
              <a:gd name="connsiteX3" fmla="*/ 2341458 w 2341458"/>
              <a:gd name="connsiteY3" fmla="*/ 53923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53814" y="2341567"/>
                </a:moveTo>
                <a:lnTo>
                  <a:pt x="0" y="2287644"/>
                </a:lnTo>
                <a:lnTo>
                  <a:pt x="2287644" y="0"/>
                </a:lnTo>
                <a:lnTo>
                  <a:pt x="2341458" y="53923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9191DC5-3F3B-854F-47F4-1AD15BAEC707}"/>
              </a:ext>
            </a:extLst>
          </p:cNvPr>
          <p:cNvSpPr/>
          <p:nvPr/>
        </p:nvSpPr>
        <p:spPr>
          <a:xfrm>
            <a:off x="718623" y="4105341"/>
            <a:ext cx="2341458" cy="2341566"/>
          </a:xfrm>
          <a:custGeom>
            <a:avLst/>
            <a:gdLst>
              <a:gd name="connsiteX0" fmla="*/ 2287644 w 2341458"/>
              <a:gd name="connsiteY0" fmla="*/ 2341567 h 2341566"/>
              <a:gd name="connsiteX1" fmla="*/ 0 w 2341458"/>
              <a:gd name="connsiteY1" fmla="*/ 53923 h 2341566"/>
              <a:gd name="connsiteX2" fmla="*/ 53814 w 2341458"/>
              <a:gd name="connsiteY2" fmla="*/ 0 h 2341566"/>
              <a:gd name="connsiteX3" fmla="*/ 2341458 w 2341458"/>
              <a:gd name="connsiteY3" fmla="*/ 2287644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2287644" y="2341567"/>
                </a:moveTo>
                <a:lnTo>
                  <a:pt x="0" y="53923"/>
                </a:lnTo>
                <a:lnTo>
                  <a:pt x="53814" y="0"/>
                </a:lnTo>
                <a:lnTo>
                  <a:pt x="2341458" y="2287644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9BFA9729-F601-337B-2A6A-F2DEEE3A9753}"/>
              </a:ext>
            </a:extLst>
          </p:cNvPr>
          <p:cNvSpPr/>
          <p:nvPr/>
        </p:nvSpPr>
        <p:spPr>
          <a:xfrm>
            <a:off x="703383" y="2580245"/>
            <a:ext cx="3104005" cy="3104114"/>
          </a:xfrm>
          <a:custGeom>
            <a:avLst/>
            <a:gdLst>
              <a:gd name="connsiteX0" fmla="*/ 3050192 w 3104005"/>
              <a:gd name="connsiteY0" fmla="*/ 3104115 h 3104114"/>
              <a:gd name="connsiteX1" fmla="*/ 0 w 3104005"/>
              <a:gd name="connsiteY1" fmla="*/ 53923 h 3104114"/>
              <a:gd name="connsiteX2" fmla="*/ 53814 w 3104005"/>
              <a:gd name="connsiteY2" fmla="*/ 0 h 3104114"/>
              <a:gd name="connsiteX3" fmla="*/ 3104006 w 3104005"/>
              <a:gd name="connsiteY3" fmla="*/ 3050192 h 310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05" h="3104114">
                <a:moveTo>
                  <a:pt x="3050192" y="3104115"/>
                </a:moveTo>
                <a:lnTo>
                  <a:pt x="0" y="53923"/>
                </a:lnTo>
                <a:lnTo>
                  <a:pt x="53814" y="0"/>
                </a:lnTo>
                <a:lnTo>
                  <a:pt x="3104006" y="3050192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8196DABD-960E-A993-D9AA-6518B8DD192C}"/>
              </a:ext>
            </a:extLst>
          </p:cNvPr>
          <p:cNvSpPr/>
          <p:nvPr/>
        </p:nvSpPr>
        <p:spPr>
          <a:xfrm>
            <a:off x="1481171" y="1817697"/>
            <a:ext cx="1578910" cy="1579018"/>
          </a:xfrm>
          <a:custGeom>
            <a:avLst/>
            <a:gdLst>
              <a:gd name="connsiteX0" fmla="*/ 1525096 w 1578910"/>
              <a:gd name="connsiteY0" fmla="*/ 1579019 h 1579018"/>
              <a:gd name="connsiteX1" fmla="*/ 0 w 1578910"/>
              <a:gd name="connsiteY1" fmla="*/ 53923 h 1579018"/>
              <a:gd name="connsiteX2" fmla="*/ 53814 w 1578910"/>
              <a:gd name="connsiteY2" fmla="*/ 0 h 1579018"/>
              <a:gd name="connsiteX3" fmla="*/ 1578910 w 1578910"/>
              <a:gd name="connsiteY3" fmla="*/ 1525096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1525096" y="1579019"/>
                </a:moveTo>
                <a:lnTo>
                  <a:pt x="0" y="53923"/>
                </a:lnTo>
                <a:lnTo>
                  <a:pt x="53814" y="0"/>
                </a:lnTo>
                <a:lnTo>
                  <a:pt x="1578910" y="1525096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8895D56B-C384-1A50-BEBF-9103DE5E4669}"/>
              </a:ext>
            </a:extLst>
          </p:cNvPr>
          <p:cNvSpPr/>
          <p:nvPr/>
        </p:nvSpPr>
        <p:spPr>
          <a:xfrm>
            <a:off x="1481171" y="3342793"/>
            <a:ext cx="1578910" cy="1579018"/>
          </a:xfrm>
          <a:custGeom>
            <a:avLst/>
            <a:gdLst>
              <a:gd name="connsiteX0" fmla="*/ 53814 w 1578910"/>
              <a:gd name="connsiteY0" fmla="*/ 1579019 h 1579018"/>
              <a:gd name="connsiteX1" fmla="*/ 0 w 1578910"/>
              <a:gd name="connsiteY1" fmla="*/ 1525096 h 1579018"/>
              <a:gd name="connsiteX2" fmla="*/ 1525096 w 1578910"/>
              <a:gd name="connsiteY2" fmla="*/ 0 h 1579018"/>
              <a:gd name="connsiteX3" fmla="*/ 1578910 w 1578910"/>
              <a:gd name="connsiteY3" fmla="*/ 53923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53814" y="1579019"/>
                </a:moveTo>
                <a:lnTo>
                  <a:pt x="0" y="1525096"/>
                </a:lnTo>
                <a:lnTo>
                  <a:pt x="1525096" y="0"/>
                </a:lnTo>
                <a:lnTo>
                  <a:pt x="1578910" y="53923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81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516CB248-0808-4933-9073-74E3E23C9CF4}"/>
              </a:ext>
            </a:extLst>
          </p:cNvPr>
          <p:cNvSpPr/>
          <p:nvPr userDrawn="1"/>
        </p:nvSpPr>
        <p:spPr>
          <a:xfrm>
            <a:off x="0" y="4094230"/>
            <a:ext cx="745531" cy="76255"/>
          </a:xfrm>
          <a:custGeom>
            <a:avLst/>
            <a:gdLst>
              <a:gd name="connsiteX0" fmla="*/ 0 w 745531"/>
              <a:gd name="connsiteY0" fmla="*/ 0 h 76255"/>
              <a:gd name="connsiteX1" fmla="*/ 745531 w 745531"/>
              <a:gd name="connsiteY1" fmla="*/ 0 h 76255"/>
              <a:gd name="connsiteX2" fmla="*/ 745531 w 745531"/>
              <a:gd name="connsiteY2" fmla="*/ 76255 h 76255"/>
              <a:gd name="connsiteX3" fmla="*/ 0 w 745531"/>
              <a:gd name="connsiteY3" fmla="*/ 76255 h 7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31" h="76255">
                <a:moveTo>
                  <a:pt x="0" y="0"/>
                </a:moveTo>
                <a:lnTo>
                  <a:pt x="745531" y="0"/>
                </a:lnTo>
                <a:lnTo>
                  <a:pt x="745531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79AEE833-1ABE-948F-6720-8A57507339E2}"/>
              </a:ext>
            </a:extLst>
          </p:cNvPr>
          <p:cNvSpPr/>
          <p:nvPr userDrawn="1"/>
        </p:nvSpPr>
        <p:spPr>
          <a:xfrm>
            <a:off x="-1" y="4105342"/>
            <a:ext cx="772439" cy="826399"/>
          </a:xfrm>
          <a:custGeom>
            <a:avLst/>
            <a:gdLst>
              <a:gd name="connsiteX0" fmla="*/ 718625 w 772439"/>
              <a:gd name="connsiteY0" fmla="*/ 0 h 826399"/>
              <a:gd name="connsiteX1" fmla="*/ 772439 w 772439"/>
              <a:gd name="connsiteY1" fmla="*/ 53923 h 826399"/>
              <a:gd name="connsiteX2" fmla="*/ 0 w 772439"/>
              <a:gd name="connsiteY2" fmla="*/ 826399 h 826399"/>
              <a:gd name="connsiteX3" fmla="*/ 0 w 772439"/>
              <a:gd name="connsiteY3" fmla="*/ 718591 h 8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39" h="826399">
                <a:moveTo>
                  <a:pt x="718625" y="0"/>
                </a:moveTo>
                <a:lnTo>
                  <a:pt x="772439" y="53923"/>
                </a:lnTo>
                <a:lnTo>
                  <a:pt x="0" y="826399"/>
                </a:lnTo>
                <a:lnTo>
                  <a:pt x="0" y="718591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00" name="Vrije vorm: vorm 99">
            <a:extLst>
              <a:ext uri="{FF2B5EF4-FFF2-40B4-BE49-F238E27FC236}">
                <a16:creationId xmlns:a16="http://schemas.microsoft.com/office/drawing/2014/main" id="{0342E6BF-B782-E8E0-E019-40E9DF5E28F9}"/>
              </a:ext>
            </a:extLst>
          </p:cNvPr>
          <p:cNvSpPr/>
          <p:nvPr userDrawn="1"/>
        </p:nvSpPr>
        <p:spPr>
          <a:xfrm>
            <a:off x="0" y="3321973"/>
            <a:ext cx="783332" cy="837293"/>
          </a:xfrm>
          <a:custGeom>
            <a:avLst/>
            <a:gdLst>
              <a:gd name="connsiteX0" fmla="*/ 0 w 783332"/>
              <a:gd name="connsiteY0" fmla="*/ 0 h 837293"/>
              <a:gd name="connsiteX1" fmla="*/ 783332 w 783332"/>
              <a:gd name="connsiteY1" fmla="*/ 783369 h 837293"/>
              <a:gd name="connsiteX2" fmla="*/ 729518 w 783332"/>
              <a:gd name="connsiteY2" fmla="*/ 837293 h 837293"/>
              <a:gd name="connsiteX3" fmla="*/ 0 w 783332"/>
              <a:gd name="connsiteY3" fmla="*/ 107810 h 83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332" h="837293">
                <a:moveTo>
                  <a:pt x="0" y="0"/>
                </a:moveTo>
                <a:lnTo>
                  <a:pt x="783332" y="783369"/>
                </a:lnTo>
                <a:lnTo>
                  <a:pt x="729518" y="837293"/>
                </a:lnTo>
                <a:lnTo>
                  <a:pt x="0" y="107810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27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0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66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6" grpId="0" animBg="1"/>
      <p:bldP spid="8" grpId="0" animBg="1"/>
      <p:bldP spid="13" grpId="0" animBg="1"/>
      <p:bldP spid="14" grpId="0" animBg="1"/>
      <p:bldP spid="19" grpId="0" animBg="1"/>
      <p:bldP spid="20" grpId="0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  <p:bldP spid="98" grpId="0" animBg="1"/>
      <p:bldP spid="99" grpId="0" animBg="1"/>
      <p:bldP spid="100" grpId="0" animBg="1"/>
    </p:bld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AE49F394-F2E9-26F3-E25B-F91975F278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8BB42D31-0B3E-E2AB-C714-09DB12F3F1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0628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2A7221-6870-6B34-CF9E-AA33993F2BB8}"/>
              </a:ext>
            </a:extLst>
          </p:cNvPr>
          <p:cNvSpPr txBox="1"/>
          <p:nvPr userDrawn="1"/>
        </p:nvSpPr>
        <p:spPr>
          <a:xfrm>
            <a:off x="719138" y="720000"/>
            <a:ext cx="10750354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Instructions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4A65637-C87F-4F7E-63DF-230269992771}"/>
              </a:ext>
            </a:extLst>
          </p:cNvPr>
          <p:cNvSpPr txBox="1"/>
          <p:nvPr userDrawn="1"/>
        </p:nvSpPr>
        <p:spPr>
          <a:xfrm>
            <a:off x="719139" y="1412875"/>
            <a:ext cx="2969923" cy="43926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Add a new slide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Go to the tab ‘</a:t>
            </a:r>
            <a:r>
              <a:rPr lang="en-GB" sz="1200" b="1" dirty="0"/>
              <a:t>Insert</a:t>
            </a:r>
            <a:r>
              <a:rPr lang="en-GB" sz="1200" dirty="0"/>
              <a:t>’ and click </a:t>
            </a:r>
            <a:br>
              <a:rPr lang="en-GB" sz="1200" dirty="0"/>
            </a:br>
            <a:r>
              <a:rPr lang="en-GB" sz="1200" dirty="0"/>
              <a:t>on the button ‘</a:t>
            </a:r>
            <a:r>
              <a:rPr lang="en-GB" sz="1200" b="1" dirty="0"/>
              <a:t>New slide</a:t>
            </a:r>
            <a:r>
              <a:rPr lang="en-GB" sz="1200" dirty="0"/>
              <a:t>’ to add a new template layout to the presentation.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Attention: It’s not possible </a:t>
            </a:r>
            <a:br>
              <a:rPr lang="en-GB" sz="1200" dirty="0"/>
            </a:br>
            <a:r>
              <a:rPr lang="en-GB" sz="1200" dirty="0"/>
              <a:t>to paste a slide from another presentation. Text and other objects can be copied one-by-one from the original slide</a:t>
            </a:r>
            <a:br>
              <a:rPr lang="en-GB" sz="1200" dirty="0"/>
            </a:br>
            <a:r>
              <a:rPr lang="en-GB" sz="1200" dirty="0"/>
              <a:t>to the new slide.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Click with the right mouse button on the thumbnail display of the slide, on the left side of the screen. Then click on ‘</a:t>
            </a:r>
            <a:r>
              <a:rPr lang="en-GB" sz="1200" b="1" dirty="0"/>
              <a:t>Reset slide</a:t>
            </a:r>
            <a:r>
              <a:rPr lang="en-GB" sz="1200" dirty="0"/>
              <a:t>’ to reset the layout.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6FE71-9D09-ECEC-C9A1-F4FE7BF50A32}"/>
              </a:ext>
            </a:extLst>
          </p:cNvPr>
          <p:cNvSpPr txBox="1"/>
          <p:nvPr userDrawn="1"/>
        </p:nvSpPr>
        <p:spPr>
          <a:xfrm>
            <a:off x="719138" y="4524526"/>
            <a:ext cx="2647049" cy="674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Text levels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Under the tab ‘Home’, use the list level-buttons to choose a text level. </a:t>
            </a: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grpSp>
        <p:nvGrpSpPr>
          <p:cNvPr id="9" name="VOORBEELD">
            <a:extLst>
              <a:ext uri="{FF2B5EF4-FFF2-40B4-BE49-F238E27FC236}">
                <a16:creationId xmlns:a16="http://schemas.microsoft.com/office/drawing/2014/main" id="{223B22F1-A9C7-DC72-FEB9-25221978ACC5}"/>
              </a:ext>
            </a:extLst>
          </p:cNvPr>
          <p:cNvGrpSpPr/>
          <p:nvPr userDrawn="1"/>
        </p:nvGrpSpPr>
        <p:grpSpPr>
          <a:xfrm>
            <a:off x="719138" y="5248070"/>
            <a:ext cx="3234311" cy="558875"/>
            <a:chOff x="-3605171" y="458674"/>
            <a:chExt cx="3234311" cy="5588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3338E5F-3D14-16EC-91FC-B295CB54EB77}"/>
                </a:ext>
              </a:extLst>
            </p:cNvPr>
            <p:cNvSpPr/>
            <p:nvPr userDrawn="1"/>
          </p:nvSpPr>
          <p:spPr>
            <a:xfrm>
              <a:off x="-3604183" y="45867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8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Home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99885E4-D926-810F-013C-9017ADDD04FC}"/>
                </a:ext>
              </a:extLst>
            </p:cNvPr>
            <p:cNvSpPr/>
            <p:nvPr userDrawn="1"/>
          </p:nvSpPr>
          <p:spPr>
            <a:xfrm>
              <a:off x="-3599184" y="62134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4196B60-EE68-4CD2-CA76-8EC51038F1FA}"/>
                </a:ext>
              </a:extLst>
            </p:cNvPr>
            <p:cNvGrpSpPr/>
            <p:nvPr userDrawn="1"/>
          </p:nvGrpSpPr>
          <p:grpSpPr>
            <a:xfrm>
              <a:off x="-3386247" y="830871"/>
              <a:ext cx="139423" cy="109566"/>
              <a:chOff x="-2866744" y="827071"/>
              <a:chExt cx="168701" cy="132575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6094382F-98EF-2A94-0781-35798ABD8BE5}"/>
                  </a:ext>
                </a:extLst>
              </p:cNvPr>
              <p:cNvGrpSpPr/>
              <p:nvPr userDrawn="1"/>
            </p:nvGrpSpPr>
            <p:grpSpPr>
              <a:xfrm>
                <a:off x="-2866744" y="827071"/>
                <a:ext cx="168701" cy="132575"/>
                <a:chOff x="-2866744" y="827071"/>
                <a:chExt cx="168701" cy="132575"/>
              </a:xfrm>
            </p:grpSpPr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F5CA69CD-2477-4235-84D1-D35A5A007C43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827071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45E49CD4-89C9-4DC6-41D8-DB1BA2748912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959646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B7BA8F3B-3873-F4DA-A238-E4621F0E38A9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926503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A4B7DD81-96C8-F7CF-09B4-A1740E5D8B1C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93359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933309FA-1A4B-B500-1BAC-FF39BB0C9421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60215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46" name="Pijl: rechts 45">
                <a:extLst>
                  <a:ext uri="{FF2B5EF4-FFF2-40B4-BE49-F238E27FC236}">
                    <a16:creationId xmlns:a16="http://schemas.microsoft.com/office/drawing/2014/main" id="{AAAC0B97-2BD3-E311-13D4-BED22B49F32C}"/>
                  </a:ext>
                </a:extLst>
              </p:cNvPr>
              <p:cNvSpPr/>
              <p:nvPr userDrawn="1"/>
            </p:nvSpPr>
            <p:spPr>
              <a:xfrm>
                <a:off x="-2866744" y="858737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658B9E6-EEE8-12FE-A37B-B7241C37DC23}"/>
                </a:ext>
              </a:extLst>
            </p:cNvPr>
            <p:cNvGrpSpPr/>
            <p:nvPr userDrawn="1"/>
          </p:nvGrpSpPr>
          <p:grpSpPr>
            <a:xfrm>
              <a:off x="-3605171" y="830871"/>
              <a:ext cx="139423" cy="109566"/>
              <a:chOff x="-2866744" y="518074"/>
              <a:chExt cx="168701" cy="132575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FA72CF74-DCC7-1AB6-B4FA-32797D5ADE95}"/>
                  </a:ext>
                </a:extLst>
              </p:cNvPr>
              <p:cNvGrpSpPr/>
              <p:nvPr userDrawn="1"/>
            </p:nvGrpSpPr>
            <p:grpSpPr>
              <a:xfrm>
                <a:off x="-2866744" y="518074"/>
                <a:ext cx="168701" cy="132575"/>
                <a:chOff x="-2866744" y="518074"/>
                <a:chExt cx="168701" cy="132575"/>
              </a:xfrm>
            </p:grpSpPr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C086FFA1-B90D-2CD4-D7EA-A2CAD97040D6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518074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9E276A6C-91E2-3C05-E592-003E1F2696C8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650649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03CE44D5-1258-012B-E8BE-E2E51334B05D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617506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DF78297C-3B96-36F4-4AAC-59378707CA9D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84362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38209EFC-30B9-E6FB-BBFB-E16C5D453432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51218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39" name="Pijl: rechts 38">
                <a:extLst>
                  <a:ext uri="{FF2B5EF4-FFF2-40B4-BE49-F238E27FC236}">
                    <a16:creationId xmlns:a16="http://schemas.microsoft.com/office/drawing/2014/main" id="{D3F08921-5722-DEB9-31A9-5448AE95E511}"/>
                  </a:ext>
                </a:extLst>
              </p:cNvPr>
              <p:cNvSpPr/>
              <p:nvPr userDrawn="1"/>
            </p:nvSpPr>
            <p:spPr>
              <a:xfrm flipH="1">
                <a:off x="-2866744" y="549740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8D003063-AECB-9525-A3E0-8ECE6DEF452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59956" y="588169"/>
              <a:ext cx="547687" cy="219076"/>
            </a:xfrm>
            <a:prstGeom prst="line">
              <a:avLst/>
            </a:prstGeom>
            <a:noFill/>
            <a:ln w="19050" cap="rnd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E20D2959-A3E8-6980-6C60-265615921D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4213" y="828675"/>
              <a:ext cx="319088" cy="0"/>
            </a:xfrm>
            <a:prstGeom prst="line">
              <a:avLst/>
            </a:prstGeom>
            <a:noFill/>
            <a:ln w="19050" cap="rnd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D89004A-B4D5-E5FC-4BD4-26CC43E92A95}"/>
                </a:ext>
              </a:extLst>
            </p:cNvPr>
            <p:cNvSpPr/>
            <p:nvPr userDrawn="1"/>
          </p:nvSpPr>
          <p:spPr>
            <a:xfrm>
              <a:off x="-2559903" y="512179"/>
              <a:ext cx="2189042" cy="1510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Text level down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2022233-BAF6-0FBC-FC7C-1941779D63F7}"/>
                </a:ext>
              </a:extLst>
            </p:cNvPr>
            <p:cNvSpPr/>
            <p:nvPr userDrawn="1"/>
          </p:nvSpPr>
          <p:spPr>
            <a:xfrm>
              <a:off x="-2559903" y="819562"/>
              <a:ext cx="2189043" cy="14220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Text level up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152F55C1-F1E9-6B05-D83D-81507DE567AA}"/>
                </a:ext>
              </a:extLst>
            </p:cNvPr>
            <p:cNvGrpSpPr/>
            <p:nvPr userDrawn="1"/>
          </p:nvGrpSpPr>
          <p:grpSpPr>
            <a:xfrm>
              <a:off x="-2916763" y="769168"/>
              <a:ext cx="268738" cy="248381"/>
              <a:chOff x="-2916763" y="769168"/>
              <a:chExt cx="268738" cy="248381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5E1FED9-7683-8A4F-1591-27730327B1D1}"/>
                  </a:ext>
                </a:extLst>
              </p:cNvPr>
              <p:cNvSpPr/>
              <p:nvPr userDrawn="1"/>
            </p:nvSpPr>
            <p:spPr>
              <a:xfrm>
                <a:off x="-2916763" y="769168"/>
                <a:ext cx="268738" cy="24838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5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E48EAC4-A151-EAD5-FD57-6D5EF7CCC352}"/>
                  </a:ext>
                </a:extLst>
              </p:cNvPr>
              <p:cNvGrpSpPr/>
              <p:nvPr userDrawn="1"/>
            </p:nvGrpSpPr>
            <p:grpSpPr>
              <a:xfrm>
                <a:off x="-2866744" y="827071"/>
                <a:ext cx="168701" cy="132575"/>
                <a:chOff x="-2866744" y="827071"/>
                <a:chExt cx="168701" cy="132575"/>
              </a:xfrm>
            </p:grpSpPr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55ABF10F-CF91-B9AF-6688-67DA47271CCA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827071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1367BCBE-3206-50C6-F7F1-FBFF13AFA23E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959646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1887FE1A-DEDB-1C17-7A06-9CEF4073D49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926503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9BB9AD66-42B5-5052-D1FB-0E4C1372D8C7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93359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9DB1E250-1A25-2F8A-B33E-34D8269DA44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60215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32" name="Pijl: rechts 31">
                <a:extLst>
                  <a:ext uri="{FF2B5EF4-FFF2-40B4-BE49-F238E27FC236}">
                    <a16:creationId xmlns:a16="http://schemas.microsoft.com/office/drawing/2014/main" id="{254B755B-11BF-B6B8-A495-3097582DC4DE}"/>
                  </a:ext>
                </a:extLst>
              </p:cNvPr>
              <p:cNvSpPr/>
              <p:nvPr userDrawn="1"/>
            </p:nvSpPr>
            <p:spPr>
              <a:xfrm>
                <a:off x="-2866744" y="858737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40E0342-3F00-BB73-74C4-18810003E098}"/>
                </a:ext>
              </a:extLst>
            </p:cNvPr>
            <p:cNvGrpSpPr/>
            <p:nvPr userDrawn="1"/>
          </p:nvGrpSpPr>
          <p:grpSpPr>
            <a:xfrm>
              <a:off x="-2916763" y="460171"/>
              <a:ext cx="268738" cy="248381"/>
              <a:chOff x="-2916763" y="460171"/>
              <a:chExt cx="268738" cy="248381"/>
            </a:xfrm>
          </p:grpSpPr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CD51B86B-78F5-7AD1-6D46-DF7D9A6C27D5}"/>
                  </a:ext>
                </a:extLst>
              </p:cNvPr>
              <p:cNvSpPr/>
              <p:nvPr userDrawn="1"/>
            </p:nvSpPr>
            <p:spPr>
              <a:xfrm>
                <a:off x="-2916763" y="460171"/>
                <a:ext cx="268738" cy="24838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5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1F516D8-3879-66A2-55AB-CB304D412756}"/>
                  </a:ext>
                </a:extLst>
              </p:cNvPr>
              <p:cNvGrpSpPr/>
              <p:nvPr userDrawn="1"/>
            </p:nvGrpSpPr>
            <p:grpSpPr>
              <a:xfrm>
                <a:off x="-2866744" y="518074"/>
                <a:ext cx="168701" cy="132575"/>
                <a:chOff x="-2866744" y="518074"/>
                <a:chExt cx="168701" cy="132575"/>
              </a:xfrm>
            </p:grpSpPr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55313D63-62F6-4ED8-4CE1-DEC8F077FF15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518074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0A93B689-D16A-5584-AD77-DB98BD596320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650649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67AB20C9-B1F9-EC8B-808E-BF87470483B3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617506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ED653223-7AC2-4C9F-B934-7D03C7BD4456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84362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8266471F-0EC6-1AB1-014F-9A470724C50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51218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Pijl: rechts 23">
                <a:extLst>
                  <a:ext uri="{FF2B5EF4-FFF2-40B4-BE49-F238E27FC236}">
                    <a16:creationId xmlns:a16="http://schemas.microsoft.com/office/drawing/2014/main" id="{232832F5-EBD0-CB62-BB0A-CBA8AFB8E06E}"/>
                  </a:ext>
                </a:extLst>
              </p:cNvPr>
              <p:cNvSpPr/>
              <p:nvPr userDrawn="1"/>
            </p:nvSpPr>
            <p:spPr>
              <a:xfrm flipH="1">
                <a:off x="-2866744" y="549740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942B21D1-FB28-45F6-C505-8F60BF07ABDC}"/>
              </a:ext>
            </a:extLst>
          </p:cNvPr>
          <p:cNvSpPr txBox="1"/>
          <p:nvPr userDrawn="1"/>
        </p:nvSpPr>
        <p:spPr>
          <a:xfrm>
            <a:off x="4524770" y="1405342"/>
            <a:ext cx="3142461" cy="23386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Insert / edit an image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If necessary, delete the existing image</a:t>
            </a:r>
            <a:br>
              <a:rPr lang="en-GB" sz="1200"/>
            </a:br>
            <a:r>
              <a:rPr lang="en-GB" sz="1200"/>
              <a:t>by using the ‘</a:t>
            </a:r>
            <a:r>
              <a:rPr lang="en-GB" sz="1200" b="1"/>
              <a:t>Backspace key</a:t>
            </a:r>
            <a:r>
              <a:rPr lang="en-GB" sz="1200"/>
              <a:t>’. </a:t>
            </a:r>
            <a:br>
              <a:rPr lang="en-GB" sz="1200"/>
            </a:br>
            <a:r>
              <a:rPr lang="en-GB" sz="1200"/>
              <a:t>Click on the pictogram to insert a new image.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Select the image and click on ‘</a:t>
            </a:r>
            <a:r>
              <a:rPr lang="en-GB" sz="1200" b="1"/>
              <a:t>Insert</a:t>
            </a:r>
            <a:r>
              <a:rPr lang="en-GB" sz="1200"/>
              <a:t>’. To scale or drag the image, go to the tab ‘</a:t>
            </a:r>
            <a:r>
              <a:rPr lang="en-GB" sz="1200" b="1"/>
              <a:t>Picture Tools - Format</a:t>
            </a:r>
            <a:r>
              <a:rPr lang="en-GB" sz="1200"/>
              <a:t>’ and click on</a:t>
            </a:r>
            <a:br>
              <a:rPr lang="en-GB" sz="1200"/>
            </a:br>
            <a:r>
              <a:rPr lang="en-GB" sz="1200"/>
              <a:t>the button ‘</a:t>
            </a:r>
            <a:r>
              <a:rPr lang="en-GB" sz="1200" b="1"/>
              <a:t>Crop</a:t>
            </a:r>
            <a:r>
              <a:rPr lang="en-GB" sz="1200"/>
              <a:t>’. Scale the image itself with</a:t>
            </a:r>
            <a:br>
              <a:rPr lang="en-GB" sz="1200"/>
            </a:br>
            <a:r>
              <a:rPr lang="en-GB" sz="1200"/>
              <a:t>the spheres and scale the image frame with the brackets.</a:t>
            </a:r>
            <a:br>
              <a:rPr lang="en-GB" sz="1200"/>
            </a:br>
            <a:r>
              <a:rPr lang="en-GB" sz="1200"/>
              <a:t>Click with the right mouse button on the image and choose ‘</a:t>
            </a:r>
            <a:r>
              <a:rPr lang="en-GB" sz="1200" b="1"/>
              <a:t>Send to back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35480EF-0AC9-79E8-E11C-5B38D9B49942}"/>
              </a:ext>
            </a:extLst>
          </p:cNvPr>
          <p:cNvSpPr txBox="1"/>
          <p:nvPr userDrawn="1"/>
        </p:nvSpPr>
        <p:spPr>
          <a:xfrm>
            <a:off x="4524770" y="3883994"/>
            <a:ext cx="3170051" cy="1955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Charts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If necessary, delete the existing chart</a:t>
            </a:r>
            <a:br>
              <a:rPr lang="en-GB" sz="1200"/>
            </a:br>
            <a:r>
              <a:rPr lang="en-GB" sz="1200"/>
              <a:t>by using the ‘</a:t>
            </a:r>
            <a:r>
              <a:rPr lang="en-GB" sz="1200" b="1"/>
              <a:t>Backspace key</a:t>
            </a:r>
            <a:r>
              <a:rPr lang="en-GB" sz="1200"/>
              <a:t>’. Click on</a:t>
            </a:r>
            <a:br>
              <a:rPr lang="en-GB" sz="1200"/>
            </a:br>
            <a:r>
              <a:rPr lang="en-GB" sz="1200"/>
              <a:t>the pictogram to insert a new chart. Select the preferred chart</a:t>
            </a:r>
            <a:br>
              <a:rPr lang="en-GB" sz="1200"/>
            </a:br>
            <a:r>
              <a:rPr lang="en-GB" sz="1200"/>
              <a:t>and click on  ‘</a:t>
            </a:r>
            <a:r>
              <a:rPr lang="en-GB" sz="1200" b="1"/>
              <a:t>Insert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When you want to change the lay-out of the chart, select the preferred part of the chart and go to the tab ‘</a:t>
            </a:r>
            <a:r>
              <a:rPr lang="en-GB" sz="1200" b="1"/>
              <a:t>Format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E94CC5A9-0BC0-8F16-4CAC-450228BFC2B3}"/>
              </a:ext>
            </a:extLst>
          </p:cNvPr>
          <p:cNvSpPr txBox="1"/>
          <p:nvPr userDrawn="1"/>
        </p:nvSpPr>
        <p:spPr>
          <a:xfrm>
            <a:off x="8636511" y="1405342"/>
            <a:ext cx="2740090" cy="528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>
                <a:solidFill>
                  <a:schemeClr val="accent1"/>
                </a:solidFill>
              </a:rPr>
              <a:t>To edit chart data</a:t>
            </a:r>
            <a:r>
              <a:rPr lang="en-GB" sz="1200"/>
              <a:t>, click with the right mouse button on the chart</a:t>
            </a:r>
            <a:br>
              <a:rPr lang="en-GB" sz="1200"/>
            </a:br>
            <a:r>
              <a:rPr lang="en-GB" sz="1200"/>
              <a:t>and choose ‘</a:t>
            </a:r>
            <a:r>
              <a:rPr lang="en-GB" sz="1200" b="1"/>
              <a:t>Edit data</a:t>
            </a:r>
            <a:r>
              <a:rPr lang="en-GB" sz="1200"/>
              <a:t>’.</a:t>
            </a:r>
            <a:endParaRPr lang="en-GB" sz="1200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69553521-5437-0636-15FE-B3B4EB7E34D5}"/>
              </a:ext>
            </a:extLst>
          </p:cNvPr>
          <p:cNvSpPr txBox="1"/>
          <p:nvPr userDrawn="1"/>
        </p:nvSpPr>
        <p:spPr>
          <a:xfrm>
            <a:off x="8636510" y="2060420"/>
            <a:ext cx="2647049" cy="26529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Insert / edit table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If necessary, delete the existing table</a:t>
            </a:r>
            <a:br>
              <a:rPr lang="en-GB" sz="1200"/>
            </a:br>
            <a:r>
              <a:rPr lang="en-GB" sz="1200"/>
              <a:t>by using the ‘</a:t>
            </a:r>
            <a:r>
              <a:rPr lang="en-GB" sz="1200" b="1"/>
              <a:t>Backspace key</a:t>
            </a:r>
            <a:r>
              <a:rPr lang="en-GB" sz="1200"/>
              <a:t>’. Click on</a:t>
            </a:r>
            <a:br>
              <a:rPr lang="en-GB" sz="1200"/>
            </a:br>
            <a:r>
              <a:rPr lang="en-GB" sz="1200"/>
              <a:t>the pictogram to insert a new table.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Select the preferred number of rows</a:t>
            </a:r>
            <a:br>
              <a:rPr lang="en-GB" sz="1200"/>
            </a:br>
            <a:r>
              <a:rPr lang="en-GB" sz="1200"/>
              <a:t>and columns and click on ‘</a:t>
            </a:r>
            <a:r>
              <a:rPr lang="en-GB" sz="1200" b="1"/>
              <a:t>OK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To edit, select the preferred number of rows and/or columns of the table and go to the tab ‘</a:t>
            </a:r>
            <a:r>
              <a:rPr lang="en-GB" sz="1200" b="1"/>
              <a:t>Layout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At the section ‘</a:t>
            </a:r>
            <a:r>
              <a:rPr lang="en-GB" sz="1200" b="1"/>
              <a:t>Rows and columns</a:t>
            </a:r>
            <a:r>
              <a:rPr lang="en-GB" sz="1200"/>
              <a:t>’ you can delete or add rows and columns. Choose from the variety of options:</a:t>
            </a:r>
            <a:endParaRPr lang="en-GB" sz="1200" dirty="0"/>
          </a:p>
        </p:txBody>
      </p:sp>
      <p:grpSp>
        <p:nvGrpSpPr>
          <p:cNvPr id="56" name="Groep 55">
            <a:extLst>
              <a:ext uri="{FF2B5EF4-FFF2-40B4-BE49-F238E27FC236}">
                <a16:creationId xmlns:a16="http://schemas.microsoft.com/office/drawing/2014/main" id="{69C90939-7884-FAF6-D1AA-896588063133}"/>
              </a:ext>
            </a:extLst>
          </p:cNvPr>
          <p:cNvGrpSpPr/>
          <p:nvPr userDrawn="1"/>
        </p:nvGrpSpPr>
        <p:grpSpPr>
          <a:xfrm>
            <a:off x="8453193" y="4996916"/>
            <a:ext cx="3013682" cy="673634"/>
            <a:chOff x="-3415313" y="4996916"/>
            <a:chExt cx="3013682" cy="673634"/>
          </a:xfrm>
        </p:grpSpPr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2C3AAA81-5347-FE29-905D-2E640D361F0C}"/>
                </a:ext>
              </a:extLst>
            </p:cNvPr>
            <p:cNvGrpSpPr/>
            <p:nvPr userDrawn="1"/>
          </p:nvGrpSpPr>
          <p:grpSpPr>
            <a:xfrm>
              <a:off x="-3415313" y="5041534"/>
              <a:ext cx="761481" cy="529523"/>
              <a:chOff x="-3492543" y="5041534"/>
              <a:chExt cx="761481" cy="529523"/>
            </a:xfrm>
          </p:grpSpPr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F38DE36C-3B3F-2431-CA5F-533F3B2A71C3}"/>
                  </a:ext>
                </a:extLst>
              </p:cNvPr>
              <p:cNvGrpSpPr/>
              <p:nvPr userDrawn="1"/>
            </p:nvGrpSpPr>
            <p:grpSpPr>
              <a:xfrm>
                <a:off x="-3307743" y="5041534"/>
                <a:ext cx="485596" cy="437045"/>
                <a:chOff x="-3307743" y="4999319"/>
                <a:chExt cx="644991" cy="580504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096B315A-6478-A585-4206-B024D10E537F}"/>
                    </a:ext>
                  </a:extLst>
                </p:cNvPr>
                <p:cNvGrpSpPr/>
                <p:nvPr userDrawn="1"/>
              </p:nvGrpSpPr>
              <p:grpSpPr>
                <a:xfrm>
                  <a:off x="-3307743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7B041ED1-09D0-0035-D14B-57137970544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341A5237-EC1F-98D4-1B9F-EEB64B19FBF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38CBB927-1C98-975E-6399-8936F8AE5C0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2969743" y="4999319"/>
                    <a:ext cx="1394" cy="43937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CEA89868-DA2F-DA4F-B651-3FD03750563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142021" y="4999319"/>
                    <a:ext cx="1394" cy="43937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DEB15E1A-7D9E-D018-354A-C50CE49EAD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Vrije vorm: vorm 169">
                  <a:extLst>
                    <a:ext uri="{FF2B5EF4-FFF2-40B4-BE49-F238E27FC236}">
                      <a16:creationId xmlns:a16="http://schemas.microsoft.com/office/drawing/2014/main" id="{91E19B82-47E6-2DCE-8E64-3B133B908D85}"/>
                    </a:ext>
                  </a:extLst>
                </p:cNvPr>
                <p:cNvSpPr/>
                <p:nvPr userDrawn="1"/>
              </p:nvSpPr>
              <p:spPr>
                <a:xfrm rot="2700000">
                  <a:off x="-3022752" y="5219823"/>
                  <a:ext cx="360000" cy="360000"/>
                </a:xfrm>
                <a:custGeom>
                  <a:avLst/>
                  <a:gdLst>
                    <a:gd name="connsiteX0" fmla="*/ 7908 w 360000"/>
                    <a:gd name="connsiteY0" fmla="*/ 160908 h 360000"/>
                    <a:gd name="connsiteX1" fmla="*/ 27000 w 360000"/>
                    <a:gd name="connsiteY1" fmla="*/ 153000 h 360000"/>
                    <a:gd name="connsiteX2" fmla="*/ 153000 w 360000"/>
                    <a:gd name="connsiteY2" fmla="*/ 153000 h 360000"/>
                    <a:gd name="connsiteX3" fmla="*/ 153000 w 360000"/>
                    <a:gd name="connsiteY3" fmla="*/ 27000 h 360000"/>
                    <a:gd name="connsiteX4" fmla="*/ 180000 w 360000"/>
                    <a:gd name="connsiteY4" fmla="*/ 0 h 360000"/>
                    <a:gd name="connsiteX5" fmla="*/ 207000 w 360000"/>
                    <a:gd name="connsiteY5" fmla="*/ 27000 h 360000"/>
                    <a:gd name="connsiteX6" fmla="*/ 207000 w 360000"/>
                    <a:gd name="connsiteY6" fmla="*/ 153000 h 360000"/>
                    <a:gd name="connsiteX7" fmla="*/ 333000 w 360000"/>
                    <a:gd name="connsiteY7" fmla="*/ 153000 h 360000"/>
                    <a:gd name="connsiteX8" fmla="*/ 360000 w 360000"/>
                    <a:gd name="connsiteY8" fmla="*/ 180000 h 360000"/>
                    <a:gd name="connsiteX9" fmla="*/ 333000 w 360000"/>
                    <a:gd name="connsiteY9" fmla="*/ 207000 h 360000"/>
                    <a:gd name="connsiteX10" fmla="*/ 207000 w 360000"/>
                    <a:gd name="connsiteY10" fmla="*/ 207000 h 360000"/>
                    <a:gd name="connsiteX11" fmla="*/ 207000 w 360000"/>
                    <a:gd name="connsiteY11" fmla="*/ 333000 h 360000"/>
                    <a:gd name="connsiteX12" fmla="*/ 180000 w 360000"/>
                    <a:gd name="connsiteY12" fmla="*/ 360000 h 360000"/>
                    <a:gd name="connsiteX13" fmla="*/ 153000 w 360000"/>
                    <a:gd name="connsiteY13" fmla="*/ 333000 h 360000"/>
                    <a:gd name="connsiteX14" fmla="*/ 153000 w 360000"/>
                    <a:gd name="connsiteY14" fmla="*/ 207000 h 360000"/>
                    <a:gd name="connsiteX15" fmla="*/ 27000 w 360000"/>
                    <a:gd name="connsiteY15" fmla="*/ 207000 h 360000"/>
                    <a:gd name="connsiteX16" fmla="*/ 0 w 360000"/>
                    <a:gd name="connsiteY16" fmla="*/ 180000 h 360000"/>
                    <a:gd name="connsiteX17" fmla="*/ 7908 w 360000"/>
                    <a:gd name="connsiteY17" fmla="*/ 160908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0000" h="360000">
                      <a:moveTo>
                        <a:pt x="7908" y="160908"/>
                      </a:moveTo>
                      <a:cubicBezTo>
                        <a:pt x="12794" y="156022"/>
                        <a:pt x="19544" y="153000"/>
                        <a:pt x="27000" y="153000"/>
                      </a:cubicBezTo>
                      <a:lnTo>
                        <a:pt x="153000" y="153000"/>
                      </a:lnTo>
                      <a:lnTo>
                        <a:pt x="153000" y="27000"/>
                      </a:lnTo>
                      <a:cubicBezTo>
                        <a:pt x="153000" y="12088"/>
                        <a:pt x="165088" y="0"/>
                        <a:pt x="180000" y="0"/>
                      </a:cubicBezTo>
                      <a:cubicBezTo>
                        <a:pt x="194912" y="0"/>
                        <a:pt x="207000" y="12088"/>
                        <a:pt x="207000" y="27000"/>
                      </a:cubicBezTo>
                      <a:lnTo>
                        <a:pt x="207000" y="153000"/>
                      </a:lnTo>
                      <a:lnTo>
                        <a:pt x="333000" y="153000"/>
                      </a:lnTo>
                      <a:cubicBezTo>
                        <a:pt x="347912" y="153000"/>
                        <a:pt x="360000" y="165088"/>
                        <a:pt x="360000" y="180000"/>
                      </a:cubicBezTo>
                      <a:cubicBezTo>
                        <a:pt x="360000" y="194912"/>
                        <a:pt x="347912" y="207000"/>
                        <a:pt x="333000" y="207000"/>
                      </a:cubicBezTo>
                      <a:lnTo>
                        <a:pt x="207000" y="207000"/>
                      </a:lnTo>
                      <a:lnTo>
                        <a:pt x="207000" y="333000"/>
                      </a:lnTo>
                      <a:cubicBezTo>
                        <a:pt x="207000" y="347912"/>
                        <a:pt x="194912" y="360000"/>
                        <a:pt x="180000" y="360000"/>
                      </a:cubicBezTo>
                      <a:cubicBezTo>
                        <a:pt x="165088" y="360000"/>
                        <a:pt x="153000" y="347912"/>
                        <a:pt x="153000" y="333000"/>
                      </a:cubicBezTo>
                      <a:lnTo>
                        <a:pt x="153000" y="207000"/>
                      </a:lnTo>
                      <a:lnTo>
                        <a:pt x="27000" y="207000"/>
                      </a:lnTo>
                      <a:cubicBezTo>
                        <a:pt x="12088" y="207000"/>
                        <a:pt x="0" y="194912"/>
                        <a:pt x="0" y="180000"/>
                      </a:cubicBezTo>
                      <a:cubicBezTo>
                        <a:pt x="0" y="172544"/>
                        <a:pt x="3022" y="165794"/>
                        <a:pt x="7908" y="160908"/>
                      </a:cubicBezTo>
                      <a:close/>
                    </a:path>
                  </a:pathLst>
                </a:custGeom>
                <a:solidFill>
                  <a:srgbClr val="F0615F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dirty="0"/>
                </a:p>
              </p:txBody>
            </p:sp>
          </p:grpSp>
          <p:sp>
            <p:nvSpPr>
              <p:cNvPr id="168" name="Tekstvak 167">
                <a:extLst>
                  <a:ext uri="{FF2B5EF4-FFF2-40B4-BE49-F238E27FC236}">
                    <a16:creationId xmlns:a16="http://schemas.microsoft.com/office/drawing/2014/main" id="{A5E9D975-081C-2108-1608-500E5E2F45D3}"/>
                  </a:ext>
                </a:extLst>
              </p:cNvPr>
              <p:cNvSpPr txBox="1"/>
              <p:nvPr userDrawn="1"/>
            </p:nvSpPr>
            <p:spPr>
              <a:xfrm>
                <a:off x="-3492543" y="5440654"/>
                <a:ext cx="761481" cy="13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Delete</a:t>
                </a:r>
              </a:p>
            </p:txBody>
          </p:sp>
        </p:grp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D69922BA-1F12-4F83-3ADF-1E6282DA27B9}"/>
                </a:ext>
              </a:extLst>
            </p:cNvPr>
            <p:cNvGrpSpPr/>
            <p:nvPr userDrawn="1"/>
          </p:nvGrpSpPr>
          <p:grpSpPr>
            <a:xfrm>
              <a:off x="-2582156" y="4996916"/>
              <a:ext cx="572112" cy="673634"/>
              <a:chOff x="-2709168" y="4996916"/>
              <a:chExt cx="572112" cy="673634"/>
            </a:xfrm>
          </p:grpSpPr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E5341CC1-C9AA-93EA-2E46-BA7A6A5B2726}"/>
                  </a:ext>
                </a:extLst>
              </p:cNvPr>
              <p:cNvGrpSpPr/>
              <p:nvPr userDrawn="1"/>
            </p:nvGrpSpPr>
            <p:grpSpPr>
              <a:xfrm>
                <a:off x="-2609993" y="4996916"/>
                <a:ext cx="389111" cy="375410"/>
                <a:chOff x="-2542178" y="4940055"/>
                <a:chExt cx="516835" cy="498637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83E8D790-B508-53FE-6A4D-B8EF2F714117}"/>
                    </a:ext>
                  </a:extLst>
                </p:cNvPr>
                <p:cNvSpPr/>
                <p:nvPr userDrawn="1"/>
              </p:nvSpPr>
              <p:spPr>
                <a:xfrm>
                  <a:off x="-2538526" y="5145278"/>
                  <a:ext cx="510738" cy="150388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5BDDF1FC-F66D-4287-4D63-18A5C9B16A4A}"/>
                    </a:ext>
                  </a:extLst>
                </p:cNvPr>
                <p:cNvGrpSpPr/>
                <p:nvPr userDrawn="1"/>
              </p:nvGrpSpPr>
              <p:grpSpPr>
                <a:xfrm>
                  <a:off x="-2542178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48E1306A-F7C8-B970-3FDD-83179F783F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BA90FAC9-F226-B190-633D-CC5417250DB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EA01A823-3F22-367C-726D-13BC8AFF5D6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69743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896016D0-B3A8-E434-6314-C35409228EA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142021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4297EFE0-C086-B558-6A8D-4ADBB44F2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C3BC162B-728A-71BF-04E4-391E25AC4E87}"/>
                    </a:ext>
                  </a:extLst>
                </p:cNvPr>
                <p:cNvSpPr/>
                <p:nvPr userDrawn="1"/>
              </p:nvSpPr>
              <p:spPr>
                <a:xfrm rot="16200000">
                  <a:off x="-2415001" y="4945522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B6F9D589-690F-8E4F-3FED-5FB1BD5A706C}"/>
                  </a:ext>
                </a:extLst>
              </p:cNvPr>
              <p:cNvSpPr txBox="1"/>
              <p:nvPr userDrawn="1"/>
            </p:nvSpPr>
            <p:spPr>
              <a:xfrm>
                <a:off x="-2709168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 Above</a:t>
                </a:r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21FB9B28-3525-0FB2-8947-6AD6FBF6B559}"/>
                </a:ext>
              </a:extLst>
            </p:cNvPr>
            <p:cNvGrpSpPr/>
            <p:nvPr userDrawn="1"/>
          </p:nvGrpSpPr>
          <p:grpSpPr>
            <a:xfrm>
              <a:off x="-2036147" y="5039725"/>
              <a:ext cx="572112" cy="630825"/>
              <a:chOff x="-2099568" y="5039725"/>
              <a:chExt cx="572112" cy="630825"/>
            </a:xfrm>
          </p:grpSpPr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563586E6-3C12-69A9-5B89-30C61930C77E}"/>
                  </a:ext>
                </a:extLst>
              </p:cNvPr>
              <p:cNvGrpSpPr/>
              <p:nvPr userDrawn="1"/>
            </p:nvGrpSpPr>
            <p:grpSpPr>
              <a:xfrm rot="10800000">
                <a:off x="-2004261" y="5039725"/>
                <a:ext cx="389111" cy="375410"/>
                <a:chOff x="-2542178" y="4940055"/>
                <a:chExt cx="516835" cy="498637"/>
              </a:xfrm>
            </p:grpSpPr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F45CF6A0-5230-85A6-3D1C-0833B8D0E216}"/>
                    </a:ext>
                  </a:extLst>
                </p:cNvPr>
                <p:cNvSpPr/>
                <p:nvPr userDrawn="1"/>
              </p:nvSpPr>
              <p:spPr>
                <a:xfrm>
                  <a:off x="-2538526" y="5145278"/>
                  <a:ext cx="510738" cy="135578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03C4BF03-8763-A4A8-8EF7-0E15C655588C}"/>
                    </a:ext>
                  </a:extLst>
                </p:cNvPr>
                <p:cNvGrpSpPr/>
                <p:nvPr userDrawn="1"/>
              </p:nvGrpSpPr>
              <p:grpSpPr>
                <a:xfrm>
                  <a:off x="-2542178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3A7258E-61B3-4B17-2645-165B61EDB3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BE7BFAA0-7377-9E57-8AAC-265C4E16FE8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D6D1F70-A454-3E44-894A-AB82C1F8CEA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69743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B55C00E0-175B-44CF-AFC4-BB0E636529F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142021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86EFD789-0714-78AF-B200-647E20E6A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1" name="Pijl: rechts 150">
                  <a:extLst>
                    <a:ext uri="{FF2B5EF4-FFF2-40B4-BE49-F238E27FC236}">
                      <a16:creationId xmlns:a16="http://schemas.microsoft.com/office/drawing/2014/main" id="{D0A1FF93-E2C0-42B4-33B1-B184E6DD30A8}"/>
                    </a:ext>
                  </a:extLst>
                </p:cNvPr>
                <p:cNvSpPr/>
                <p:nvPr userDrawn="1"/>
              </p:nvSpPr>
              <p:spPr>
                <a:xfrm rot="16200000">
                  <a:off x="-2415001" y="4945522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9BEAF6A4-1DD8-577B-7995-C7C7AEC01720}"/>
                  </a:ext>
                </a:extLst>
              </p:cNvPr>
              <p:cNvSpPr txBox="1"/>
              <p:nvPr userDrawn="1"/>
            </p:nvSpPr>
            <p:spPr>
              <a:xfrm>
                <a:off x="-2099568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 Below</a:t>
                </a:r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05C1E4EE-002A-2FD0-27D5-6F85B5879B13}"/>
                </a:ext>
              </a:extLst>
            </p:cNvPr>
            <p:cNvGrpSpPr/>
            <p:nvPr userDrawn="1"/>
          </p:nvGrpSpPr>
          <p:grpSpPr>
            <a:xfrm>
              <a:off x="-1497156" y="5039725"/>
              <a:ext cx="572112" cy="630825"/>
              <a:chOff x="-1501387" y="5039725"/>
              <a:chExt cx="572112" cy="630825"/>
            </a:xfrm>
          </p:grpSpPr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66F87FDD-C687-9655-2325-63E5662E7AE7}"/>
                  </a:ext>
                </a:extLst>
              </p:cNvPr>
              <p:cNvGrpSpPr/>
              <p:nvPr userDrawn="1"/>
            </p:nvGrpSpPr>
            <p:grpSpPr>
              <a:xfrm rot="10800000">
                <a:off x="-1453772" y="5039725"/>
                <a:ext cx="426738" cy="332849"/>
                <a:chOff x="-2542179" y="4996586"/>
                <a:chExt cx="566814" cy="442106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E472691F-C948-C6A0-56B3-4E2C48681C45}"/>
                    </a:ext>
                  </a:extLst>
                </p:cNvPr>
                <p:cNvSpPr/>
                <p:nvPr userDrawn="1"/>
              </p:nvSpPr>
              <p:spPr>
                <a:xfrm>
                  <a:off x="-2375154" y="4996588"/>
                  <a:ext cx="165824" cy="435881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C94921D4-3C33-A4E6-7013-48E2E8E896AE}"/>
                    </a:ext>
                  </a:extLst>
                </p:cNvPr>
                <p:cNvGrpSpPr/>
                <p:nvPr userDrawn="1"/>
              </p:nvGrpSpPr>
              <p:grpSpPr>
                <a:xfrm>
                  <a:off x="-2542179" y="4996586"/>
                  <a:ext cx="516836" cy="442106"/>
                  <a:chOff x="-3307744" y="4996586"/>
                  <a:chExt cx="516836" cy="442106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848426C1-6BBC-E5B9-15B4-2FE8AE60E8B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141843"/>
                    <a:ext cx="162288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CC19F89-3934-7D25-E0E4-41E1AB0F114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290267"/>
                    <a:ext cx="16702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3B1E3273-EC7A-0D80-E334-0A2A393CC16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2969743" y="5001324"/>
                    <a:ext cx="0" cy="437367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47F04FA1-B5A7-19B6-018F-EBD9C0BC068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3142021" y="4996586"/>
                    <a:ext cx="0" cy="442105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A8257DF3-E15A-E5A7-339C-FFE9FC27DD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09A3A0CF-8D84-FCFE-157B-4964FDB6FF26}"/>
                    </a:ext>
                  </a:extLst>
                </p:cNvPr>
                <p:cNvSpPr/>
                <p:nvPr userDrawn="1"/>
              </p:nvSpPr>
              <p:spPr>
                <a:xfrm>
                  <a:off x="-2253916" y="5077408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66E2574-B09E-33E3-0389-B3A378133B2E}"/>
                  </a:ext>
                </a:extLst>
              </p:cNvPr>
              <p:cNvSpPr txBox="1"/>
              <p:nvPr userDrawn="1"/>
            </p:nvSpPr>
            <p:spPr>
              <a:xfrm>
                <a:off x="-1501387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</a:t>
                </a:r>
                <a:b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Left</a:t>
                </a:r>
              </a:p>
            </p:txBody>
          </p:sp>
        </p:grp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D88D62D3-F6A1-F2C1-1E6B-384A939E7950}"/>
                </a:ext>
              </a:extLst>
            </p:cNvPr>
            <p:cNvGrpSpPr/>
            <p:nvPr userDrawn="1"/>
          </p:nvGrpSpPr>
          <p:grpSpPr>
            <a:xfrm>
              <a:off x="-973743" y="5039725"/>
              <a:ext cx="572112" cy="630825"/>
              <a:chOff x="-961551" y="5039725"/>
              <a:chExt cx="572112" cy="630825"/>
            </a:xfrm>
          </p:grpSpPr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AFA55433-865D-ABAD-59CF-15EA466193FB}"/>
                  </a:ext>
                </a:extLst>
              </p:cNvPr>
              <p:cNvGrpSpPr/>
              <p:nvPr userDrawn="1"/>
            </p:nvGrpSpPr>
            <p:grpSpPr>
              <a:xfrm rot="10800000" flipH="1">
                <a:off x="-868825" y="5039725"/>
                <a:ext cx="426738" cy="332849"/>
                <a:chOff x="-2542179" y="4996586"/>
                <a:chExt cx="566814" cy="442106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FCC3DF9-7009-F78B-DC42-F1186B240BDC}"/>
                    </a:ext>
                  </a:extLst>
                </p:cNvPr>
                <p:cNvSpPr/>
                <p:nvPr userDrawn="1"/>
              </p:nvSpPr>
              <p:spPr>
                <a:xfrm>
                  <a:off x="-2375154" y="4996588"/>
                  <a:ext cx="165824" cy="435881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A5752DBE-EDF9-203C-9155-3E3C3AF7C22E}"/>
                    </a:ext>
                  </a:extLst>
                </p:cNvPr>
                <p:cNvGrpSpPr/>
                <p:nvPr userDrawn="1"/>
              </p:nvGrpSpPr>
              <p:grpSpPr>
                <a:xfrm>
                  <a:off x="-2542179" y="4996586"/>
                  <a:ext cx="516836" cy="442106"/>
                  <a:chOff x="-3307744" y="4996586"/>
                  <a:chExt cx="516836" cy="442106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BAF1B971-F63F-59CD-D192-8E2AEFB12D7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141843"/>
                    <a:ext cx="162288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3C815745-3D7C-145E-0AF0-0C7E9CAE4CE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290267"/>
                    <a:ext cx="16702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B7D8012-5AE3-BD44-2111-132F086C419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2969743" y="5001324"/>
                    <a:ext cx="0" cy="437367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87D738E5-D418-2D47-8C2B-BE3DA99A74C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3142021" y="4996586"/>
                    <a:ext cx="0" cy="442105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14FB0E6B-0F71-5335-4DA7-B521E125A1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E491A3B0-BFDA-5BC4-27DE-B3530D11EB71}"/>
                    </a:ext>
                  </a:extLst>
                </p:cNvPr>
                <p:cNvSpPr/>
                <p:nvPr userDrawn="1"/>
              </p:nvSpPr>
              <p:spPr>
                <a:xfrm>
                  <a:off x="-2253916" y="5077408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49E5959-5875-0343-BB6A-25DF85468832}"/>
                  </a:ext>
                </a:extLst>
              </p:cNvPr>
              <p:cNvSpPr txBox="1"/>
              <p:nvPr userDrawn="1"/>
            </p:nvSpPr>
            <p:spPr>
              <a:xfrm>
                <a:off x="-961551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</a:t>
                </a:r>
                <a:b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Right</a:t>
                </a:r>
              </a:p>
            </p:txBody>
          </p:sp>
        </p:grpSp>
      </p:grpSp>
      <p:sp>
        <p:nvSpPr>
          <p:cNvPr id="176" name="Tekstvak 175">
            <a:extLst>
              <a:ext uri="{FF2B5EF4-FFF2-40B4-BE49-F238E27FC236}">
                <a16:creationId xmlns:a16="http://schemas.microsoft.com/office/drawing/2014/main" id="{C0D9FE13-FD3C-882B-D4A0-69CDCD448674}"/>
              </a:ext>
            </a:extLst>
          </p:cNvPr>
          <p:cNvSpPr txBox="1"/>
          <p:nvPr userDrawn="1"/>
        </p:nvSpPr>
        <p:spPr>
          <a:xfrm>
            <a:off x="733604" y="6193322"/>
            <a:ext cx="1825625" cy="554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000" b="1" dirty="0">
                <a:solidFill>
                  <a:schemeClr val="accent1"/>
                </a:solidFill>
              </a:rPr>
              <a:t>To edit the footer</a:t>
            </a:r>
            <a:r>
              <a:rPr lang="en-GB" sz="1000" dirty="0"/>
              <a:t>, slide number and date: Go to the tab ‘Insert’ and click on ‘Header &amp; Footer’. Click on “Apply to all” to apply the changes to every slide. </a:t>
            </a:r>
          </a:p>
        </p:txBody>
      </p:sp>
    </p:spTree>
    <p:extLst>
      <p:ext uri="{BB962C8B-B14F-4D97-AF65-F5344CB8AC3E}">
        <p14:creationId xmlns:p14="http://schemas.microsoft.com/office/powerpoint/2010/main" val="4208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2A7221-6870-6B34-CF9E-AA33993F2BB8}"/>
              </a:ext>
            </a:extLst>
          </p:cNvPr>
          <p:cNvSpPr txBox="1"/>
          <p:nvPr userDrawn="1"/>
        </p:nvSpPr>
        <p:spPr>
          <a:xfrm>
            <a:off x="719138" y="720000"/>
            <a:ext cx="10750354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Video instructions</a:t>
            </a:r>
          </a:p>
        </p:txBody>
      </p:sp>
      <p:sp>
        <p:nvSpPr>
          <p:cNvPr id="302" name="Rechthoek 301">
            <a:extLst>
              <a:ext uri="{FF2B5EF4-FFF2-40B4-BE49-F238E27FC236}">
                <a16:creationId xmlns:a16="http://schemas.microsoft.com/office/drawing/2014/main" id="{6D9D396F-A278-48DD-2070-DD17DA6E7879}"/>
              </a:ext>
            </a:extLst>
          </p:cNvPr>
          <p:cNvSpPr>
            <a:spLocks/>
          </p:cNvSpPr>
          <p:nvPr userDrawn="1"/>
        </p:nvSpPr>
        <p:spPr>
          <a:xfrm>
            <a:off x="3429585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text levels</a:t>
            </a:r>
          </a:p>
        </p:txBody>
      </p:sp>
      <p:sp>
        <p:nvSpPr>
          <p:cNvPr id="303" name="Rechthoek 302">
            <a:extLst>
              <a:ext uri="{FF2B5EF4-FFF2-40B4-BE49-F238E27FC236}">
                <a16:creationId xmlns:a16="http://schemas.microsoft.com/office/drawing/2014/main" id="{696FE7B6-543E-94A8-3FAC-D2DCA1D9E282}"/>
              </a:ext>
            </a:extLst>
          </p:cNvPr>
          <p:cNvSpPr>
            <a:spLocks/>
          </p:cNvSpPr>
          <p:nvPr userDrawn="1"/>
        </p:nvSpPr>
        <p:spPr>
          <a:xfrm>
            <a:off x="6140033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images</a:t>
            </a:r>
          </a:p>
        </p:txBody>
      </p:sp>
      <p:sp>
        <p:nvSpPr>
          <p:cNvPr id="304" name="Rechthoek 303">
            <a:extLst>
              <a:ext uri="{FF2B5EF4-FFF2-40B4-BE49-F238E27FC236}">
                <a16:creationId xmlns:a16="http://schemas.microsoft.com/office/drawing/2014/main" id="{F877680A-0821-F7CD-C5DA-5CF6E3277E96}"/>
              </a:ext>
            </a:extLst>
          </p:cNvPr>
          <p:cNvSpPr>
            <a:spLocks/>
          </p:cNvSpPr>
          <p:nvPr userDrawn="1"/>
        </p:nvSpPr>
        <p:spPr>
          <a:xfrm>
            <a:off x="8850481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charts</a:t>
            </a:r>
          </a:p>
        </p:txBody>
      </p:sp>
      <p:sp>
        <p:nvSpPr>
          <p:cNvPr id="306" name="Rechthoek 305">
            <a:extLst>
              <a:ext uri="{FF2B5EF4-FFF2-40B4-BE49-F238E27FC236}">
                <a16:creationId xmlns:a16="http://schemas.microsoft.com/office/drawing/2014/main" id="{B8862407-02F8-AE51-72F8-659029B413CA}"/>
              </a:ext>
            </a:extLst>
          </p:cNvPr>
          <p:cNvSpPr>
            <a:spLocks/>
          </p:cNvSpPr>
          <p:nvPr userDrawn="1"/>
        </p:nvSpPr>
        <p:spPr>
          <a:xfrm>
            <a:off x="3429585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tables</a:t>
            </a:r>
          </a:p>
        </p:txBody>
      </p:sp>
      <p:sp>
        <p:nvSpPr>
          <p:cNvPr id="307" name="Rechthoek 306">
            <a:extLst>
              <a:ext uri="{FF2B5EF4-FFF2-40B4-BE49-F238E27FC236}">
                <a16:creationId xmlns:a16="http://schemas.microsoft.com/office/drawing/2014/main" id="{EF4A0575-2288-F002-2C4B-246848F802F8}"/>
              </a:ext>
            </a:extLst>
          </p:cNvPr>
          <p:cNvSpPr>
            <a:spLocks/>
          </p:cNvSpPr>
          <p:nvPr userDrawn="1"/>
        </p:nvSpPr>
        <p:spPr>
          <a:xfrm>
            <a:off x="6140033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videos</a:t>
            </a:r>
          </a:p>
        </p:txBody>
      </p:sp>
      <p:sp>
        <p:nvSpPr>
          <p:cNvPr id="308" name="Rechthoek 307">
            <a:extLst>
              <a:ext uri="{FF2B5EF4-FFF2-40B4-BE49-F238E27FC236}">
                <a16:creationId xmlns:a16="http://schemas.microsoft.com/office/drawing/2014/main" id="{5E753735-6A53-0001-0C4B-07F733411DB1}"/>
              </a:ext>
            </a:extLst>
          </p:cNvPr>
          <p:cNvSpPr>
            <a:spLocks/>
          </p:cNvSpPr>
          <p:nvPr userDrawn="1"/>
        </p:nvSpPr>
        <p:spPr>
          <a:xfrm>
            <a:off x="8850481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Want to know more? </a:t>
            </a:r>
            <a:br>
              <a:rPr lang="en-GB" sz="1400" dirty="0"/>
            </a:br>
            <a:r>
              <a:rPr lang="en-GB" sz="1400" dirty="0"/>
              <a:t>Ask us! </a:t>
            </a:r>
          </a:p>
        </p:txBody>
      </p:sp>
      <p:sp>
        <p:nvSpPr>
          <p:cNvPr id="309" name="Tekstvak 308">
            <a:extLst>
              <a:ext uri="{FF2B5EF4-FFF2-40B4-BE49-F238E27FC236}">
                <a16:creationId xmlns:a16="http://schemas.microsoft.com/office/drawing/2014/main" id="{7699BE50-6295-0EE3-4CC4-BFEF1A217BDA}"/>
              </a:ext>
            </a:extLst>
          </p:cNvPr>
          <p:cNvSpPr txBox="1"/>
          <p:nvPr userDrawn="1"/>
        </p:nvSpPr>
        <p:spPr>
          <a:xfrm>
            <a:off x="1196101" y="2660995"/>
            <a:ext cx="1651820" cy="654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Open this slide </a:t>
            </a:r>
            <a:br>
              <a:rPr lang="en-GB" sz="1400" dirty="0"/>
            </a:br>
            <a:r>
              <a:rPr lang="en-GB" sz="1400" dirty="0"/>
              <a:t>in Slide Show </a:t>
            </a:r>
            <a:br>
              <a:rPr lang="en-GB" sz="1400" dirty="0"/>
            </a:br>
            <a:r>
              <a:rPr lang="en-GB" sz="1400" dirty="0"/>
              <a:t>(Shift + F5)</a:t>
            </a:r>
          </a:p>
        </p:txBody>
      </p:sp>
      <p:sp>
        <p:nvSpPr>
          <p:cNvPr id="310" name="Tekstvak 309">
            <a:extLst>
              <a:ext uri="{FF2B5EF4-FFF2-40B4-BE49-F238E27FC236}">
                <a16:creationId xmlns:a16="http://schemas.microsoft.com/office/drawing/2014/main" id="{C4F63576-9D52-6B16-9DC5-30C6B86AD780}"/>
              </a:ext>
            </a:extLst>
          </p:cNvPr>
          <p:cNvSpPr txBox="1"/>
          <p:nvPr userDrawn="1"/>
        </p:nvSpPr>
        <p:spPr>
          <a:xfrm>
            <a:off x="1196101" y="4630957"/>
            <a:ext cx="1651820" cy="771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/>
              <a:t>Click on one </a:t>
            </a:r>
            <a:br>
              <a:rPr lang="en-GB" sz="1400"/>
            </a:br>
            <a:r>
              <a:rPr lang="en-GB" sz="1400"/>
              <a:t>of the buttons </a:t>
            </a:r>
            <a:br>
              <a:rPr lang="en-GB" sz="1400"/>
            </a:br>
            <a:r>
              <a:rPr lang="en-GB" sz="1400"/>
              <a:t>on the right using your mouse</a:t>
            </a:r>
            <a:endParaRPr lang="en-GB" sz="1400" dirty="0"/>
          </a:p>
        </p:txBody>
      </p:sp>
      <p:pic>
        <p:nvPicPr>
          <p:cNvPr id="312" name="Graphic 311">
            <a:extLst>
              <a:ext uri="{FF2B5EF4-FFF2-40B4-BE49-F238E27FC236}">
                <a16:creationId xmlns:a16="http://schemas.microsoft.com/office/drawing/2014/main" id="{83C9DDC6-C377-C01C-C12F-C39709887C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0874" y="2065893"/>
            <a:ext cx="422274" cy="422274"/>
          </a:xfrm>
          <a:prstGeom prst="rect">
            <a:avLst/>
          </a:prstGeom>
        </p:spPr>
      </p:pic>
      <p:pic>
        <p:nvPicPr>
          <p:cNvPr id="314" name="Graphic 313">
            <a:extLst>
              <a:ext uri="{FF2B5EF4-FFF2-40B4-BE49-F238E27FC236}">
                <a16:creationId xmlns:a16="http://schemas.microsoft.com/office/drawing/2014/main" id="{F6264D98-DBA4-F096-3C64-82BBF7E7E7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4782" y="4056262"/>
            <a:ext cx="428366" cy="428366"/>
          </a:xfrm>
          <a:prstGeom prst="rect">
            <a:avLst/>
          </a:prstGeom>
        </p:spPr>
      </p:pic>
      <p:pic>
        <p:nvPicPr>
          <p:cNvPr id="316" name="Graphic 315">
            <a:extLst>
              <a:ext uri="{FF2B5EF4-FFF2-40B4-BE49-F238E27FC236}">
                <a16:creationId xmlns:a16="http://schemas.microsoft.com/office/drawing/2014/main" id="{BA02A4B4-D4BC-3A15-2F42-79B3B4900E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0534" y="2003885"/>
            <a:ext cx="657110" cy="657110"/>
          </a:xfrm>
          <a:prstGeom prst="rect">
            <a:avLst/>
          </a:prstGeom>
        </p:spPr>
      </p:pic>
      <p:pic>
        <p:nvPicPr>
          <p:cNvPr id="318" name="Graphic 317">
            <a:extLst>
              <a:ext uri="{FF2B5EF4-FFF2-40B4-BE49-F238E27FC236}">
                <a16:creationId xmlns:a16="http://schemas.microsoft.com/office/drawing/2014/main" id="{FD6E28B3-2336-CB72-41CB-E4FB745777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3838" y="2114219"/>
            <a:ext cx="511398" cy="511398"/>
          </a:xfrm>
          <a:prstGeom prst="rect">
            <a:avLst/>
          </a:prstGeom>
        </p:spPr>
      </p:pic>
      <p:pic>
        <p:nvPicPr>
          <p:cNvPr id="320" name="Graphic 319">
            <a:extLst>
              <a:ext uri="{FF2B5EF4-FFF2-40B4-BE49-F238E27FC236}">
                <a16:creationId xmlns:a16="http://schemas.microsoft.com/office/drawing/2014/main" id="{9AA0048A-094A-7B0B-9E95-1A991248E2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83390" y="4319130"/>
            <a:ext cx="511397" cy="511397"/>
          </a:xfrm>
          <a:prstGeom prst="rect">
            <a:avLst/>
          </a:prstGeom>
        </p:spPr>
      </p:pic>
      <p:pic>
        <p:nvPicPr>
          <p:cNvPr id="322" name="Graphic 321">
            <a:extLst>
              <a:ext uri="{FF2B5EF4-FFF2-40B4-BE49-F238E27FC236}">
                <a16:creationId xmlns:a16="http://schemas.microsoft.com/office/drawing/2014/main" id="{CD2337D8-F906-C37A-6F65-77EA6C4F8E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63787" y="4264806"/>
            <a:ext cx="571500" cy="5715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951A37EA-A420-52FC-51B8-29442ECF61F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01240" y="2108128"/>
            <a:ext cx="517489" cy="517489"/>
          </a:xfrm>
          <a:prstGeom prst="rect">
            <a:avLst/>
          </a:prstGeom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FF573345-59DA-C6F8-0B46-3D1E28CFCE4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46917" y="4258715"/>
            <a:ext cx="571812" cy="571812"/>
          </a:xfrm>
          <a:prstGeom prst="rect">
            <a:avLst/>
          </a:prstGeom>
        </p:spPr>
      </p:pic>
      <p:grpSp>
        <p:nvGrpSpPr>
          <p:cNvPr id="327" name="HYPERLINKS KNOPPEN">
            <a:extLst>
              <a:ext uri="{FF2B5EF4-FFF2-40B4-BE49-F238E27FC236}">
                <a16:creationId xmlns:a16="http://schemas.microsoft.com/office/drawing/2014/main" id="{DA73EF69-FD65-768D-9CAA-B6556C71610F}"/>
              </a:ext>
            </a:extLst>
          </p:cNvPr>
          <p:cNvGrpSpPr/>
          <p:nvPr userDrawn="1"/>
        </p:nvGrpSpPr>
        <p:grpSpPr>
          <a:xfrm>
            <a:off x="3427799" y="1423041"/>
            <a:ext cx="8043476" cy="4372276"/>
            <a:chOff x="4304436" y="1956567"/>
            <a:chExt cx="8043476" cy="4372276"/>
          </a:xfrm>
        </p:grpSpPr>
        <p:sp>
          <p:nvSpPr>
            <p:cNvPr id="328" name="HYPERLINK1">
              <a:hlinkClick r:id="rId20"/>
              <a:extLst>
                <a:ext uri="{FF2B5EF4-FFF2-40B4-BE49-F238E27FC236}">
                  <a16:creationId xmlns:a16="http://schemas.microsoft.com/office/drawing/2014/main" id="{975BD621-FDF0-4D76-D854-C2C08724D8D4}"/>
                </a:ext>
              </a:extLst>
            </p:cNvPr>
            <p:cNvSpPr/>
            <p:nvPr userDrawn="1"/>
          </p:nvSpPr>
          <p:spPr>
            <a:xfrm>
              <a:off x="4306220" y="1956567"/>
              <a:ext cx="2619010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YPERLINK2">
              <a:hlinkClick r:id="rId21"/>
              <a:extLst>
                <a:ext uri="{FF2B5EF4-FFF2-40B4-BE49-F238E27FC236}">
                  <a16:creationId xmlns:a16="http://schemas.microsoft.com/office/drawing/2014/main" id="{766828C0-0FDC-8248-2318-85E519DE78A6}"/>
                </a:ext>
              </a:extLst>
            </p:cNvPr>
            <p:cNvSpPr/>
            <p:nvPr userDrawn="1"/>
          </p:nvSpPr>
          <p:spPr>
            <a:xfrm>
              <a:off x="7016669" y="1956568"/>
              <a:ext cx="2619010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YPERLINK3">
              <a:hlinkClick r:id="rId22"/>
              <a:extLst>
                <a:ext uri="{FF2B5EF4-FFF2-40B4-BE49-F238E27FC236}">
                  <a16:creationId xmlns:a16="http://schemas.microsoft.com/office/drawing/2014/main" id="{E51061DE-B314-3BC9-4A9C-4CDBEDA15902}"/>
                </a:ext>
              </a:extLst>
            </p:cNvPr>
            <p:cNvSpPr/>
            <p:nvPr userDrawn="1"/>
          </p:nvSpPr>
          <p:spPr>
            <a:xfrm>
              <a:off x="9735690" y="1956569"/>
              <a:ext cx="2612222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YPERLINK4">
              <a:hlinkClick r:id="rId23"/>
              <a:extLst>
                <a:ext uri="{FF2B5EF4-FFF2-40B4-BE49-F238E27FC236}">
                  <a16:creationId xmlns:a16="http://schemas.microsoft.com/office/drawing/2014/main" id="{1883F9C2-8114-C0AE-A1AC-E1B31A53662D}"/>
                </a:ext>
              </a:extLst>
            </p:cNvPr>
            <p:cNvSpPr/>
            <p:nvPr userDrawn="1"/>
          </p:nvSpPr>
          <p:spPr>
            <a:xfrm>
              <a:off x="4304436" y="4178254"/>
              <a:ext cx="2619008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YPERLINK5">
              <a:hlinkClick r:id="rId24"/>
              <a:extLst>
                <a:ext uri="{FF2B5EF4-FFF2-40B4-BE49-F238E27FC236}">
                  <a16:creationId xmlns:a16="http://schemas.microsoft.com/office/drawing/2014/main" id="{076974EE-2E76-7E90-82AB-C972379814FF}"/>
                </a:ext>
              </a:extLst>
            </p:cNvPr>
            <p:cNvSpPr/>
            <p:nvPr userDrawn="1"/>
          </p:nvSpPr>
          <p:spPr>
            <a:xfrm>
              <a:off x="7016670" y="4198596"/>
              <a:ext cx="2619901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YPERLINK6">
              <a:hlinkClick r:id="rId25"/>
              <a:extLst>
                <a:ext uri="{FF2B5EF4-FFF2-40B4-BE49-F238E27FC236}">
                  <a16:creationId xmlns:a16="http://schemas.microsoft.com/office/drawing/2014/main" id="{C7552260-058A-EE6D-09A1-47E7CBF62AA2}"/>
                </a:ext>
              </a:extLst>
            </p:cNvPr>
            <p:cNvSpPr/>
            <p:nvPr userDrawn="1"/>
          </p:nvSpPr>
          <p:spPr>
            <a:xfrm>
              <a:off x="9727118" y="4189272"/>
              <a:ext cx="2620794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Sustainabili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1" name="Vrije vorm: vorm 100">
            <a:extLst>
              <a:ext uri="{FF2B5EF4-FFF2-40B4-BE49-F238E27FC236}">
                <a16:creationId xmlns:a16="http://schemas.microsoft.com/office/drawing/2014/main" id="{537EE3E7-E6A1-2A71-DD63-989DA6DC30E2}"/>
              </a:ext>
            </a:extLst>
          </p:cNvPr>
          <p:cNvSpPr/>
          <p:nvPr/>
        </p:nvSpPr>
        <p:spPr>
          <a:xfrm>
            <a:off x="0" y="3352619"/>
            <a:ext cx="3018394" cy="1601948"/>
          </a:xfrm>
          <a:custGeom>
            <a:avLst/>
            <a:gdLst>
              <a:gd name="connsiteX0" fmla="*/ 3018394 w 3018394"/>
              <a:gd name="connsiteY0" fmla="*/ 0 h 1601948"/>
              <a:gd name="connsiteX1" fmla="*/ 3018394 w 3018394"/>
              <a:gd name="connsiteY1" fmla="*/ 75719 h 1601948"/>
              <a:gd name="connsiteX2" fmla="*/ 769532 w 3018394"/>
              <a:gd name="connsiteY2" fmla="*/ 823934 h 1601948"/>
              <a:gd name="connsiteX3" fmla="*/ 19912 w 3018394"/>
              <a:gd name="connsiteY3" fmla="*/ 1573121 h 1601948"/>
              <a:gd name="connsiteX4" fmla="*/ 0 w 3018394"/>
              <a:gd name="connsiteY4" fmla="*/ 1601948 h 1601948"/>
              <a:gd name="connsiteX5" fmla="*/ 0 w 3018394"/>
              <a:gd name="connsiteY5" fmla="*/ 1477374 h 1601948"/>
              <a:gd name="connsiteX6" fmla="*/ 129896 w 3018394"/>
              <a:gd name="connsiteY6" fmla="*/ 1316645 h 1601948"/>
              <a:gd name="connsiteX7" fmla="*/ 724101 w 3018394"/>
              <a:gd name="connsiteY7" fmla="*/ 763358 h 1601948"/>
              <a:gd name="connsiteX8" fmla="*/ 3018394 w 3018394"/>
              <a:gd name="connsiteY8" fmla="*/ 0 h 16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394" h="1601948">
                <a:moveTo>
                  <a:pt x="3018394" y="0"/>
                </a:moveTo>
                <a:lnTo>
                  <a:pt x="3018394" y="75719"/>
                </a:lnTo>
                <a:cubicBezTo>
                  <a:pt x="2199436" y="75719"/>
                  <a:pt x="1421800" y="334463"/>
                  <a:pt x="769532" y="823934"/>
                </a:cubicBezTo>
                <a:cubicBezTo>
                  <a:pt x="485477" y="1037137"/>
                  <a:pt x="233224" y="1289174"/>
                  <a:pt x="19912" y="1573121"/>
                </a:cubicBezTo>
                <a:lnTo>
                  <a:pt x="0" y="1601948"/>
                </a:lnTo>
                <a:lnTo>
                  <a:pt x="0" y="1477374"/>
                </a:lnTo>
                <a:lnTo>
                  <a:pt x="129896" y="1316645"/>
                </a:lnTo>
                <a:cubicBezTo>
                  <a:pt x="307672" y="1111924"/>
                  <a:pt x="506760" y="926507"/>
                  <a:pt x="724101" y="763358"/>
                </a:cubicBezTo>
                <a:cubicBezTo>
                  <a:pt x="1389565" y="263936"/>
                  <a:pt x="2182886" y="0"/>
                  <a:pt x="3018394" y="0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88DE1C13-9FF9-BA9E-37BD-12D6F3BF9301}"/>
              </a:ext>
            </a:extLst>
          </p:cNvPr>
          <p:cNvSpPr/>
          <p:nvPr/>
        </p:nvSpPr>
        <p:spPr>
          <a:xfrm>
            <a:off x="1" y="3668477"/>
            <a:ext cx="2285873" cy="3189523"/>
          </a:xfrm>
          <a:custGeom>
            <a:avLst/>
            <a:gdLst>
              <a:gd name="connsiteX0" fmla="*/ 0 w 2285873"/>
              <a:gd name="connsiteY0" fmla="*/ 0 h 3189523"/>
              <a:gd name="connsiteX1" fmla="*/ 249321 w 2285873"/>
              <a:gd name="connsiteY1" fmla="*/ 118354 h 3189523"/>
              <a:gd name="connsiteX2" fmla="*/ 771371 w 2285873"/>
              <a:gd name="connsiteY2" fmla="*/ 448907 h 3189523"/>
              <a:gd name="connsiteX3" fmla="*/ 1535703 w 2285873"/>
              <a:gd name="connsiteY3" fmla="*/ 1213671 h 3189523"/>
              <a:gd name="connsiteX4" fmla="*/ 2250018 w 2285873"/>
              <a:gd name="connsiteY4" fmla="*/ 2890582 h 3189523"/>
              <a:gd name="connsiteX5" fmla="*/ 2285873 w 2285873"/>
              <a:gd name="connsiteY5" fmla="*/ 3189523 h 3189523"/>
              <a:gd name="connsiteX6" fmla="*/ 2209657 w 2285873"/>
              <a:gd name="connsiteY6" fmla="*/ 3189523 h 3189523"/>
              <a:gd name="connsiteX7" fmla="*/ 2175265 w 2285873"/>
              <a:gd name="connsiteY7" fmla="*/ 2902807 h 3189523"/>
              <a:gd name="connsiteX8" fmla="*/ 1475127 w 2285873"/>
              <a:gd name="connsiteY8" fmla="*/ 1259102 h 3189523"/>
              <a:gd name="connsiteX9" fmla="*/ 725940 w 2285873"/>
              <a:gd name="connsiteY9" fmla="*/ 509482 h 3189523"/>
              <a:gd name="connsiteX10" fmla="*/ 214198 w 2285873"/>
              <a:gd name="connsiteY10" fmla="*/ 185447 h 3189523"/>
              <a:gd name="connsiteX11" fmla="*/ 0 w 2285873"/>
              <a:gd name="connsiteY11" fmla="*/ 83764 h 31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873" h="3189523">
                <a:moveTo>
                  <a:pt x="0" y="0"/>
                </a:moveTo>
                <a:lnTo>
                  <a:pt x="249321" y="118354"/>
                </a:lnTo>
                <a:cubicBezTo>
                  <a:pt x="430459" y="213501"/>
                  <a:pt x="604924" y="323835"/>
                  <a:pt x="771371" y="448907"/>
                </a:cubicBezTo>
                <a:cubicBezTo>
                  <a:pt x="1061051" y="666545"/>
                  <a:pt x="1318172" y="923882"/>
                  <a:pt x="1535703" y="1213671"/>
                </a:cubicBezTo>
                <a:cubicBezTo>
                  <a:pt x="1910270" y="1712769"/>
                  <a:pt x="2152376" y="2283787"/>
                  <a:pt x="2250018" y="2890582"/>
                </a:cubicBezTo>
                <a:lnTo>
                  <a:pt x="2285873" y="3189523"/>
                </a:lnTo>
                <a:lnTo>
                  <a:pt x="2209657" y="3189523"/>
                </a:lnTo>
                <a:lnTo>
                  <a:pt x="2175265" y="2902807"/>
                </a:lnTo>
                <a:cubicBezTo>
                  <a:pt x="2079550" y="2308024"/>
                  <a:pt x="1842230" y="1748303"/>
                  <a:pt x="1475127" y="1259102"/>
                </a:cubicBezTo>
                <a:cubicBezTo>
                  <a:pt x="1261924" y="975047"/>
                  <a:pt x="1009887" y="722794"/>
                  <a:pt x="725940" y="509482"/>
                </a:cubicBezTo>
                <a:cubicBezTo>
                  <a:pt x="562765" y="386871"/>
                  <a:pt x="391748" y="278714"/>
                  <a:pt x="214198" y="185447"/>
                </a:cubicBezTo>
                <a:lnTo>
                  <a:pt x="0" y="83764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36AF172-1313-5BD3-0B5B-CCF80891B460}"/>
              </a:ext>
            </a:extLst>
          </p:cNvPr>
          <p:cNvSpPr/>
          <p:nvPr/>
        </p:nvSpPr>
        <p:spPr>
          <a:xfrm>
            <a:off x="-10376" y="323850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9888 w 3823822"/>
              <a:gd name="connsiteY2" fmla="*/ 1574960 h 3823821"/>
              <a:gd name="connsiteX3" fmla="*/ 2248862 w 3823822"/>
              <a:gd name="connsiteY3" fmla="*/ 823934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4293 w 3823822"/>
              <a:gd name="connsiteY6" fmla="*/ 763358 h 3823821"/>
              <a:gd name="connsiteX7" fmla="*/ 3060464 w 3823822"/>
              <a:gd name="connsiteY7" fmla="*/ 1529421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4864"/>
                  <a:pt x="3489360" y="2227228"/>
                  <a:pt x="2999888" y="1574960"/>
                </a:cubicBezTo>
                <a:cubicBezTo>
                  <a:pt x="2786252" y="1290256"/>
                  <a:pt x="2533566" y="1037678"/>
                  <a:pt x="2248862" y="823934"/>
                </a:cubicBezTo>
                <a:cubicBezTo>
                  <a:pt x="1596595" y="334463"/>
                  <a:pt x="818958" y="75719"/>
                  <a:pt x="0" y="75719"/>
                </a:cubicBezTo>
                <a:lnTo>
                  <a:pt x="0" y="0"/>
                </a:lnTo>
                <a:cubicBezTo>
                  <a:pt x="835508" y="0"/>
                  <a:pt x="1628829" y="263936"/>
                  <a:pt x="2294293" y="763358"/>
                </a:cubicBezTo>
                <a:cubicBezTo>
                  <a:pt x="2584731" y="981321"/>
                  <a:pt x="2842501" y="1239091"/>
                  <a:pt x="3060464" y="1529421"/>
                </a:cubicBezTo>
                <a:cubicBezTo>
                  <a:pt x="3559886" y="2194993"/>
                  <a:pt x="3823822" y="2988314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BF1FD37-CCA2-7C05-BD6B-4E074374BA9D}"/>
              </a:ext>
            </a:extLst>
          </p:cNvPr>
          <p:cNvSpPr/>
          <p:nvPr/>
        </p:nvSpPr>
        <p:spPr>
          <a:xfrm>
            <a:off x="0" y="1819762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8482 w 3823822"/>
              <a:gd name="connsiteY2" fmla="*/ 1573121 h 3823821"/>
              <a:gd name="connsiteX3" fmla="*/ 2250592 w 3823822"/>
              <a:gd name="connsiteY3" fmla="*/ 825232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6132 w 3823822"/>
              <a:gd name="connsiteY6" fmla="*/ 764764 h 3823821"/>
              <a:gd name="connsiteX7" fmla="*/ 3059058 w 3823822"/>
              <a:gd name="connsiteY7" fmla="*/ 1527690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3999"/>
                  <a:pt x="3488927" y="2225821"/>
                  <a:pt x="2998482" y="1573121"/>
                </a:cubicBezTo>
                <a:cubicBezTo>
                  <a:pt x="2785495" y="1289715"/>
                  <a:pt x="2533891" y="1038111"/>
                  <a:pt x="2250592" y="825232"/>
                </a:cubicBezTo>
                <a:cubicBezTo>
                  <a:pt x="1598001" y="334895"/>
                  <a:pt x="819823" y="75719"/>
                  <a:pt x="0" y="75719"/>
                </a:cubicBezTo>
                <a:lnTo>
                  <a:pt x="0" y="0"/>
                </a:lnTo>
                <a:cubicBezTo>
                  <a:pt x="836373" y="0"/>
                  <a:pt x="1630344" y="264476"/>
                  <a:pt x="2296132" y="764764"/>
                </a:cubicBezTo>
                <a:cubicBezTo>
                  <a:pt x="2585163" y="981970"/>
                  <a:pt x="2841852" y="1238551"/>
                  <a:pt x="3059058" y="1527690"/>
                </a:cubicBezTo>
                <a:cubicBezTo>
                  <a:pt x="3559346" y="2193478"/>
                  <a:pt x="3823822" y="2987557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1" name="Vrije vorm: vorm 90">
            <a:extLst>
              <a:ext uri="{FF2B5EF4-FFF2-40B4-BE49-F238E27FC236}">
                <a16:creationId xmlns:a16="http://schemas.microsoft.com/office/drawing/2014/main" id="{C38E1B9C-2671-4A03-5AC3-87CC8B2681A3}"/>
              </a:ext>
            </a:extLst>
          </p:cNvPr>
          <p:cNvSpPr/>
          <p:nvPr userDrawn="1"/>
        </p:nvSpPr>
        <p:spPr>
          <a:xfrm>
            <a:off x="0" y="1835886"/>
            <a:ext cx="1541869" cy="3068978"/>
          </a:xfrm>
          <a:custGeom>
            <a:avLst/>
            <a:gdLst>
              <a:gd name="connsiteX0" fmla="*/ 0 w 1541869"/>
              <a:gd name="connsiteY0" fmla="*/ 0 h 3068978"/>
              <a:gd name="connsiteX1" fmla="*/ 12340 w 1541869"/>
              <a:gd name="connsiteY1" fmla="*/ 8514 h 3068978"/>
              <a:gd name="connsiteX2" fmla="*/ 778511 w 1541869"/>
              <a:gd name="connsiteY2" fmla="*/ 774577 h 3068978"/>
              <a:gd name="connsiteX3" fmla="*/ 1541869 w 1541869"/>
              <a:gd name="connsiteY3" fmla="*/ 3068978 h 3068978"/>
              <a:gd name="connsiteX4" fmla="*/ 1466150 w 1541869"/>
              <a:gd name="connsiteY4" fmla="*/ 3068978 h 3068978"/>
              <a:gd name="connsiteX5" fmla="*/ 717935 w 1541869"/>
              <a:gd name="connsiteY5" fmla="*/ 820116 h 3068978"/>
              <a:gd name="connsiteX6" fmla="*/ 174324 w 1541869"/>
              <a:gd name="connsiteY6" fmla="*/ 236529 h 3068978"/>
              <a:gd name="connsiteX7" fmla="*/ 0 w 1541869"/>
              <a:gd name="connsiteY7" fmla="*/ 95803 h 30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69" h="3068978">
                <a:moveTo>
                  <a:pt x="0" y="0"/>
                </a:moveTo>
                <a:lnTo>
                  <a:pt x="12340" y="8514"/>
                </a:lnTo>
                <a:cubicBezTo>
                  <a:pt x="302778" y="226477"/>
                  <a:pt x="560548" y="484247"/>
                  <a:pt x="778511" y="774577"/>
                </a:cubicBezTo>
                <a:cubicBezTo>
                  <a:pt x="1277934" y="1440149"/>
                  <a:pt x="1541869" y="2233470"/>
                  <a:pt x="1541869" y="3068978"/>
                </a:cubicBezTo>
                <a:lnTo>
                  <a:pt x="1466150" y="3068978"/>
                </a:lnTo>
                <a:cubicBezTo>
                  <a:pt x="1466150" y="2250020"/>
                  <a:pt x="1207406" y="1472384"/>
                  <a:pt x="717935" y="820116"/>
                </a:cubicBezTo>
                <a:cubicBezTo>
                  <a:pt x="557708" y="606588"/>
                  <a:pt x="375515" y="411070"/>
                  <a:pt x="174324" y="236529"/>
                </a:cubicBezTo>
                <a:lnTo>
                  <a:pt x="0" y="95803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2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0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3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1" grpId="0" animBg="1"/>
      <p:bldP spid="93" grpId="0" animBg="1"/>
      <p:bldP spid="10" grpId="0" animBg="1"/>
      <p:bldP spid="11" grpId="0" animBg="1"/>
      <p:bldP spid="91" grpId="0" animBg="1"/>
      <p:bldP spid="45" grpId="0" animBg="1"/>
      <p:bldP spid="45" grpId="1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Digit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66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8632D5D-A90B-D2B1-47A3-4C3307001C3E}"/>
              </a:ext>
            </a:extLst>
          </p:cNvPr>
          <p:cNvSpPr/>
          <p:nvPr/>
        </p:nvSpPr>
        <p:spPr>
          <a:xfrm>
            <a:off x="2271909" y="1104462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9659C9C-DC5D-D0BB-EA8D-E6CF1126029A}"/>
              </a:ext>
            </a:extLst>
          </p:cNvPr>
          <p:cNvSpPr/>
          <p:nvPr/>
        </p:nvSpPr>
        <p:spPr>
          <a:xfrm>
            <a:off x="1512083" y="344636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18923D7B-20D6-582F-7E76-D16285387676}"/>
              </a:ext>
            </a:extLst>
          </p:cNvPr>
          <p:cNvSpPr/>
          <p:nvPr/>
        </p:nvSpPr>
        <p:spPr>
          <a:xfrm>
            <a:off x="3031735" y="344636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9F2F2BDE-BC7F-5559-3A53-CFB8D21D5D99}"/>
              </a:ext>
            </a:extLst>
          </p:cNvPr>
          <p:cNvSpPr/>
          <p:nvPr/>
        </p:nvSpPr>
        <p:spPr>
          <a:xfrm>
            <a:off x="1512083" y="1864288"/>
            <a:ext cx="2279477" cy="2279477"/>
          </a:xfrm>
          <a:custGeom>
            <a:avLst/>
            <a:gdLst>
              <a:gd name="connsiteX0" fmla="*/ 2509018 w 2509024"/>
              <a:gd name="connsiteY0" fmla="*/ 2509018 h 2509024"/>
              <a:gd name="connsiteX1" fmla="*/ -7 w 2509024"/>
              <a:gd name="connsiteY1" fmla="*/ -7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9024" h="2509024">
                <a:moveTo>
                  <a:pt x="2509018" y="2509018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34EA49E-24FF-F55B-05DF-359E2FFA6D09}"/>
              </a:ext>
            </a:extLst>
          </p:cNvPr>
          <p:cNvSpPr/>
          <p:nvPr/>
        </p:nvSpPr>
        <p:spPr>
          <a:xfrm>
            <a:off x="3791561" y="4143765"/>
            <a:ext cx="10854" cy="2279477"/>
          </a:xfrm>
          <a:custGeom>
            <a:avLst/>
            <a:gdLst>
              <a:gd name="connsiteX0" fmla="*/ -7 w 11947"/>
              <a:gd name="connsiteY0" fmla="*/ -7 h 2509024"/>
              <a:gd name="connsiteX1" fmla="*/ -7 w 11947"/>
              <a:gd name="connsiteY1" fmla="*/ 2509018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2509024">
                <a:moveTo>
                  <a:pt x="-7" y="-7"/>
                </a:moveTo>
                <a:lnTo>
                  <a:pt x="-7" y="2509018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9506D2E-1797-B67D-71E3-C13E2047392C}"/>
              </a:ext>
            </a:extLst>
          </p:cNvPr>
          <p:cNvSpPr/>
          <p:nvPr/>
        </p:nvSpPr>
        <p:spPr>
          <a:xfrm>
            <a:off x="752257" y="1104462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5C43DA7-476C-9559-7ABF-CDA744749DC3}"/>
              </a:ext>
            </a:extLst>
          </p:cNvPr>
          <p:cNvSpPr/>
          <p:nvPr/>
        </p:nvSpPr>
        <p:spPr>
          <a:xfrm>
            <a:off x="1512083" y="3383940"/>
            <a:ext cx="759825" cy="759825"/>
          </a:xfrm>
          <a:custGeom>
            <a:avLst/>
            <a:gdLst>
              <a:gd name="connsiteX0" fmla="*/ -7 w 836341"/>
              <a:gd name="connsiteY0" fmla="*/ -7 h 836341"/>
              <a:gd name="connsiteX1" fmla="*/ 836335 w 836341"/>
              <a:gd name="connsiteY1" fmla="*/ 836334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-7" y="-7"/>
                </a:moveTo>
                <a:lnTo>
                  <a:pt x="836335" y="836334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27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2439F630-76E2-3A05-C0B6-F3A14A03CF59}"/>
              </a:ext>
            </a:extLst>
          </p:cNvPr>
          <p:cNvSpPr/>
          <p:nvPr/>
        </p:nvSpPr>
        <p:spPr>
          <a:xfrm>
            <a:off x="752257" y="2624114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7814B93F-116E-8067-DE96-90093825AF0F}"/>
              </a:ext>
            </a:extLst>
          </p:cNvPr>
          <p:cNvSpPr/>
          <p:nvPr/>
        </p:nvSpPr>
        <p:spPr>
          <a:xfrm>
            <a:off x="752257" y="4143765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BD0B5104-BF46-6CE9-8695-CAD68929F25B}"/>
              </a:ext>
            </a:extLst>
          </p:cNvPr>
          <p:cNvSpPr/>
          <p:nvPr/>
        </p:nvSpPr>
        <p:spPr>
          <a:xfrm>
            <a:off x="2271909" y="4143765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F5768EF8-0301-EFC2-92CF-967EF3B1B81A}"/>
              </a:ext>
            </a:extLst>
          </p:cNvPr>
          <p:cNvSpPr/>
          <p:nvPr/>
        </p:nvSpPr>
        <p:spPr>
          <a:xfrm>
            <a:off x="1512083" y="4903591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28019D78-9898-BF7B-6646-ECCF0ACA1DB8}"/>
              </a:ext>
            </a:extLst>
          </p:cNvPr>
          <p:cNvGrpSpPr/>
          <p:nvPr userDrawn="1"/>
        </p:nvGrpSpPr>
        <p:grpSpPr>
          <a:xfrm>
            <a:off x="676275" y="5587435"/>
            <a:ext cx="151965" cy="151965"/>
            <a:chOff x="676275" y="5587435"/>
            <a:chExt cx="151965" cy="151965"/>
          </a:xfrm>
        </p:grpSpPr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0BAFE9C3-BE22-B38D-708F-E80A7E743E01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60C56A3-815B-AE9B-03C5-7AF6E64A4793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4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30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4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Healt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C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F5C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87" name="Tijdelijke aanduiding voor tekst 411">
            <a:extLst>
              <a:ext uri="{FF2B5EF4-FFF2-40B4-BE49-F238E27FC236}">
                <a16:creationId xmlns:a16="http://schemas.microsoft.com/office/drawing/2014/main" id="{2DD235E8-9887-7DB1-1767-962D38F47A0D}"/>
              </a:ext>
            </a:extLst>
          </p:cNvPr>
          <p:cNvSpPr txBox="1">
            <a:spLocks/>
          </p:cNvSpPr>
          <p:nvPr userDrawn="1"/>
        </p:nvSpPr>
        <p:spPr>
          <a:xfrm>
            <a:off x="-22812" y="357116"/>
            <a:ext cx="1588678" cy="4539078"/>
          </a:xfrm>
          <a:custGeom>
            <a:avLst/>
            <a:gdLst>
              <a:gd name="connsiteX0" fmla="*/ 0 w 1588678"/>
              <a:gd name="connsiteY0" fmla="*/ 0 h 4539078"/>
              <a:gd name="connsiteX1" fmla="*/ 75652 w 1588678"/>
              <a:gd name="connsiteY1" fmla="*/ 0 h 4539078"/>
              <a:gd name="connsiteX2" fmla="*/ 811307 w 1588678"/>
              <a:gd name="connsiteY2" fmla="*/ 722686 h 4539078"/>
              <a:gd name="connsiteX3" fmla="*/ 1588678 w 1588678"/>
              <a:gd name="connsiteY3" fmla="*/ 1513026 h 4539078"/>
              <a:gd name="connsiteX4" fmla="*/ 811307 w 1588678"/>
              <a:gd name="connsiteY4" fmla="*/ 2303366 h 4539078"/>
              <a:gd name="connsiteX5" fmla="*/ 75652 w 1588678"/>
              <a:gd name="connsiteY5" fmla="*/ 3026052 h 4539078"/>
              <a:gd name="connsiteX6" fmla="*/ 811307 w 1588678"/>
              <a:gd name="connsiteY6" fmla="*/ 3748738 h 4539078"/>
              <a:gd name="connsiteX7" fmla="*/ 1588678 w 1588678"/>
              <a:gd name="connsiteY7" fmla="*/ 4539078 h 4539078"/>
              <a:gd name="connsiteX8" fmla="*/ 1513026 w 1588678"/>
              <a:gd name="connsiteY8" fmla="*/ 4539078 h 4539078"/>
              <a:gd name="connsiteX9" fmla="*/ 777372 w 1588678"/>
              <a:gd name="connsiteY9" fmla="*/ 3816392 h 4539078"/>
              <a:gd name="connsiteX10" fmla="*/ 0 w 1588678"/>
              <a:gd name="connsiteY10" fmla="*/ 3026052 h 4539078"/>
              <a:gd name="connsiteX11" fmla="*/ 777372 w 1588678"/>
              <a:gd name="connsiteY11" fmla="*/ 2235712 h 4539078"/>
              <a:gd name="connsiteX12" fmla="*/ 1513026 w 1588678"/>
              <a:gd name="connsiteY12" fmla="*/ 1513026 h 4539078"/>
              <a:gd name="connsiteX13" fmla="*/ 777372 w 1588678"/>
              <a:gd name="connsiteY13" fmla="*/ 790340 h 4539078"/>
              <a:gd name="connsiteX14" fmla="*/ 0 w 1588678"/>
              <a:gd name="connsiteY14" fmla="*/ 0 h 45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678" h="4539078">
                <a:moveTo>
                  <a:pt x="0" y="0"/>
                </a:moveTo>
                <a:lnTo>
                  <a:pt x="75652" y="0"/>
                </a:lnTo>
                <a:cubicBezTo>
                  <a:pt x="75652" y="354913"/>
                  <a:pt x="432942" y="533558"/>
                  <a:pt x="811307" y="722686"/>
                </a:cubicBezTo>
                <a:cubicBezTo>
                  <a:pt x="1193454" y="913760"/>
                  <a:pt x="1588678" y="1111750"/>
                  <a:pt x="1588678" y="1513026"/>
                </a:cubicBezTo>
                <a:cubicBezTo>
                  <a:pt x="1588678" y="1914302"/>
                  <a:pt x="1193454" y="2112292"/>
                  <a:pt x="811307" y="2303366"/>
                </a:cubicBezTo>
                <a:cubicBezTo>
                  <a:pt x="433050" y="2492494"/>
                  <a:pt x="75652" y="2670815"/>
                  <a:pt x="75652" y="3026052"/>
                </a:cubicBezTo>
                <a:cubicBezTo>
                  <a:pt x="75652" y="3381289"/>
                  <a:pt x="432942" y="3559610"/>
                  <a:pt x="811307" y="3748738"/>
                </a:cubicBezTo>
                <a:cubicBezTo>
                  <a:pt x="1193454" y="3939812"/>
                  <a:pt x="1588678" y="4137478"/>
                  <a:pt x="1588678" y="4539078"/>
                </a:cubicBezTo>
                <a:lnTo>
                  <a:pt x="1513026" y="4539078"/>
                </a:lnTo>
                <a:cubicBezTo>
                  <a:pt x="1513026" y="4184166"/>
                  <a:pt x="1155736" y="4005520"/>
                  <a:pt x="777372" y="3816392"/>
                </a:cubicBezTo>
                <a:cubicBezTo>
                  <a:pt x="395225" y="3625319"/>
                  <a:pt x="0" y="3427328"/>
                  <a:pt x="0" y="3026052"/>
                </a:cubicBezTo>
                <a:cubicBezTo>
                  <a:pt x="0" y="2624776"/>
                  <a:pt x="395225" y="2426786"/>
                  <a:pt x="777372" y="2235712"/>
                </a:cubicBezTo>
                <a:cubicBezTo>
                  <a:pt x="1155628" y="2046584"/>
                  <a:pt x="1513026" y="1868263"/>
                  <a:pt x="1513026" y="1513026"/>
                </a:cubicBezTo>
                <a:cubicBezTo>
                  <a:pt x="1513026" y="1157789"/>
                  <a:pt x="1155736" y="979468"/>
                  <a:pt x="777372" y="790340"/>
                </a:cubicBezTo>
                <a:cubicBezTo>
                  <a:pt x="395225" y="599266"/>
                  <a:pt x="0" y="4016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28019D78-9898-BF7B-6646-ECCF0ACA1DB8}"/>
              </a:ext>
            </a:extLst>
          </p:cNvPr>
          <p:cNvGrpSpPr/>
          <p:nvPr userDrawn="1"/>
        </p:nvGrpSpPr>
        <p:grpSpPr>
          <a:xfrm>
            <a:off x="676275" y="5587435"/>
            <a:ext cx="151965" cy="151965"/>
            <a:chOff x="676275" y="5587435"/>
            <a:chExt cx="151965" cy="151965"/>
          </a:xfrm>
        </p:grpSpPr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0BAFE9C3-BE22-B38D-708F-E80A7E743E01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60C56A3-815B-AE9B-03C5-7AF6E64A4793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6" name="Tijdelijke aanduiding voor tekst 417">
            <a:extLst>
              <a:ext uri="{FF2B5EF4-FFF2-40B4-BE49-F238E27FC236}">
                <a16:creationId xmlns:a16="http://schemas.microsoft.com/office/drawing/2014/main" id="{ADC484E1-43F7-BCD9-2A0F-B8E1A1ADEDC6}"/>
              </a:ext>
            </a:extLst>
          </p:cNvPr>
          <p:cNvSpPr txBox="1">
            <a:spLocks/>
          </p:cNvSpPr>
          <p:nvPr userDrawn="1"/>
        </p:nvSpPr>
        <p:spPr>
          <a:xfrm>
            <a:off x="2246727" y="1113629"/>
            <a:ext cx="1588678" cy="5329418"/>
          </a:xfrm>
          <a:custGeom>
            <a:avLst/>
            <a:gdLst>
              <a:gd name="connsiteX0" fmla="*/ 1513026 w 1588678"/>
              <a:gd name="connsiteY0" fmla="*/ 0 h 5329418"/>
              <a:gd name="connsiteX1" fmla="*/ 1588678 w 1588678"/>
              <a:gd name="connsiteY1" fmla="*/ 0 h 5329418"/>
              <a:gd name="connsiteX2" fmla="*/ 811307 w 1588678"/>
              <a:gd name="connsiteY2" fmla="*/ 790340 h 5329418"/>
              <a:gd name="connsiteX3" fmla="*/ 75652 w 1588678"/>
              <a:gd name="connsiteY3" fmla="*/ 1513026 h 5329418"/>
              <a:gd name="connsiteX4" fmla="*/ 811307 w 1588678"/>
              <a:gd name="connsiteY4" fmla="*/ 2235712 h 5329418"/>
              <a:gd name="connsiteX5" fmla="*/ 1588678 w 1588678"/>
              <a:gd name="connsiteY5" fmla="*/ 3026052 h 5329418"/>
              <a:gd name="connsiteX6" fmla="*/ 811307 w 1588678"/>
              <a:gd name="connsiteY6" fmla="*/ 3816392 h 5329418"/>
              <a:gd name="connsiteX7" fmla="*/ 75652 w 1588678"/>
              <a:gd name="connsiteY7" fmla="*/ 4539078 h 5329418"/>
              <a:gd name="connsiteX8" fmla="*/ 811307 w 1588678"/>
              <a:gd name="connsiteY8" fmla="*/ 5261764 h 5329418"/>
              <a:gd name="connsiteX9" fmla="*/ 777372 w 1588678"/>
              <a:gd name="connsiteY9" fmla="*/ 5329418 h 5329418"/>
              <a:gd name="connsiteX10" fmla="*/ 0 w 1588678"/>
              <a:gd name="connsiteY10" fmla="*/ 4539078 h 5329418"/>
              <a:gd name="connsiteX11" fmla="*/ 777372 w 1588678"/>
              <a:gd name="connsiteY11" fmla="*/ 3748738 h 5329418"/>
              <a:gd name="connsiteX12" fmla="*/ 1513026 w 1588678"/>
              <a:gd name="connsiteY12" fmla="*/ 3026052 h 5329418"/>
              <a:gd name="connsiteX13" fmla="*/ 777372 w 1588678"/>
              <a:gd name="connsiteY13" fmla="*/ 2303366 h 5329418"/>
              <a:gd name="connsiteX14" fmla="*/ 0 w 1588678"/>
              <a:gd name="connsiteY14" fmla="*/ 1513026 h 5329418"/>
              <a:gd name="connsiteX15" fmla="*/ 777372 w 1588678"/>
              <a:gd name="connsiteY15" fmla="*/ 722686 h 5329418"/>
              <a:gd name="connsiteX16" fmla="*/ 1513026 w 1588678"/>
              <a:gd name="connsiteY16" fmla="*/ 0 h 532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8678" h="5329418">
                <a:moveTo>
                  <a:pt x="1513026" y="0"/>
                </a:moveTo>
                <a:lnTo>
                  <a:pt x="1588678" y="0"/>
                </a:lnTo>
                <a:cubicBezTo>
                  <a:pt x="1588678" y="401600"/>
                  <a:pt x="1193454" y="599266"/>
                  <a:pt x="811307" y="790340"/>
                </a:cubicBezTo>
                <a:cubicBezTo>
                  <a:pt x="433050" y="979468"/>
                  <a:pt x="75652" y="1157789"/>
                  <a:pt x="75652" y="1513026"/>
                </a:cubicBezTo>
                <a:cubicBezTo>
                  <a:pt x="75652" y="1868263"/>
                  <a:pt x="432942" y="2046584"/>
                  <a:pt x="811307" y="2235712"/>
                </a:cubicBezTo>
                <a:cubicBezTo>
                  <a:pt x="1193454" y="2426786"/>
                  <a:pt x="1588678" y="2624776"/>
                  <a:pt x="1588678" y="3026052"/>
                </a:cubicBezTo>
                <a:cubicBezTo>
                  <a:pt x="1588678" y="3427328"/>
                  <a:pt x="1193454" y="3625319"/>
                  <a:pt x="811307" y="3816392"/>
                </a:cubicBezTo>
                <a:cubicBezTo>
                  <a:pt x="433050" y="4005520"/>
                  <a:pt x="75652" y="4183841"/>
                  <a:pt x="75652" y="4539078"/>
                </a:cubicBezTo>
                <a:cubicBezTo>
                  <a:pt x="75652" y="4894315"/>
                  <a:pt x="432942" y="5072636"/>
                  <a:pt x="811307" y="5261764"/>
                </a:cubicBezTo>
                <a:lnTo>
                  <a:pt x="777372" y="5329418"/>
                </a:lnTo>
                <a:cubicBezTo>
                  <a:pt x="395225" y="5138345"/>
                  <a:pt x="0" y="4940354"/>
                  <a:pt x="0" y="4539078"/>
                </a:cubicBezTo>
                <a:cubicBezTo>
                  <a:pt x="0" y="4137802"/>
                  <a:pt x="395225" y="3939812"/>
                  <a:pt x="777372" y="3748738"/>
                </a:cubicBezTo>
                <a:cubicBezTo>
                  <a:pt x="1155628" y="3559610"/>
                  <a:pt x="1513026" y="3381289"/>
                  <a:pt x="1513026" y="3026052"/>
                </a:cubicBezTo>
                <a:cubicBezTo>
                  <a:pt x="1513026" y="2670815"/>
                  <a:pt x="1155736" y="2492494"/>
                  <a:pt x="777372" y="2303366"/>
                </a:cubicBezTo>
                <a:cubicBezTo>
                  <a:pt x="395225" y="2112293"/>
                  <a:pt x="0" y="1914302"/>
                  <a:pt x="0" y="1513026"/>
                </a:cubicBezTo>
                <a:cubicBezTo>
                  <a:pt x="0" y="1111750"/>
                  <a:pt x="395225" y="913760"/>
                  <a:pt x="777372" y="722686"/>
                </a:cubicBezTo>
                <a:cubicBezTo>
                  <a:pt x="1155628" y="533558"/>
                  <a:pt x="1513026" y="355237"/>
                  <a:pt x="1513026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8" name="Tijdelijke aanduiding voor tekst 416">
            <a:extLst>
              <a:ext uri="{FF2B5EF4-FFF2-40B4-BE49-F238E27FC236}">
                <a16:creationId xmlns:a16="http://schemas.microsoft.com/office/drawing/2014/main" id="{D47B58B3-9CFE-D1C3-CC9C-746A34AA2C29}"/>
              </a:ext>
            </a:extLst>
          </p:cNvPr>
          <p:cNvSpPr txBox="1">
            <a:spLocks/>
          </p:cNvSpPr>
          <p:nvPr userDrawn="1"/>
        </p:nvSpPr>
        <p:spPr>
          <a:xfrm>
            <a:off x="1490214" y="1098475"/>
            <a:ext cx="1588678" cy="4606732"/>
          </a:xfrm>
          <a:custGeom>
            <a:avLst/>
            <a:gdLst>
              <a:gd name="connsiteX0" fmla="*/ 811307 w 1588678"/>
              <a:gd name="connsiteY0" fmla="*/ 0 h 4606732"/>
              <a:gd name="connsiteX1" fmla="*/ 1588678 w 1588678"/>
              <a:gd name="connsiteY1" fmla="*/ 790340 h 4606732"/>
              <a:gd name="connsiteX2" fmla="*/ 811307 w 1588678"/>
              <a:gd name="connsiteY2" fmla="*/ 1580680 h 4606732"/>
              <a:gd name="connsiteX3" fmla="*/ 75652 w 1588678"/>
              <a:gd name="connsiteY3" fmla="*/ 2303366 h 4606732"/>
              <a:gd name="connsiteX4" fmla="*/ 811307 w 1588678"/>
              <a:gd name="connsiteY4" fmla="*/ 3026052 h 4606732"/>
              <a:gd name="connsiteX5" fmla="*/ 1588678 w 1588678"/>
              <a:gd name="connsiteY5" fmla="*/ 3816392 h 4606732"/>
              <a:gd name="connsiteX6" fmla="*/ 811307 w 1588678"/>
              <a:gd name="connsiteY6" fmla="*/ 4606732 h 4606732"/>
              <a:gd name="connsiteX7" fmla="*/ 777372 w 1588678"/>
              <a:gd name="connsiteY7" fmla="*/ 4539078 h 4606732"/>
              <a:gd name="connsiteX8" fmla="*/ 1513026 w 1588678"/>
              <a:gd name="connsiteY8" fmla="*/ 3816392 h 4606732"/>
              <a:gd name="connsiteX9" fmla="*/ 777372 w 1588678"/>
              <a:gd name="connsiteY9" fmla="*/ 3093706 h 4606732"/>
              <a:gd name="connsiteX10" fmla="*/ 0 w 1588678"/>
              <a:gd name="connsiteY10" fmla="*/ 2303366 h 4606732"/>
              <a:gd name="connsiteX11" fmla="*/ 777372 w 1588678"/>
              <a:gd name="connsiteY11" fmla="*/ 1513026 h 4606732"/>
              <a:gd name="connsiteX12" fmla="*/ 1513026 w 1588678"/>
              <a:gd name="connsiteY12" fmla="*/ 790340 h 4606732"/>
              <a:gd name="connsiteX13" fmla="*/ 777372 w 1588678"/>
              <a:gd name="connsiteY13" fmla="*/ 67654 h 4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8678" h="4606732">
                <a:moveTo>
                  <a:pt x="811307" y="0"/>
                </a:moveTo>
                <a:cubicBezTo>
                  <a:pt x="1193454" y="191074"/>
                  <a:pt x="1588678" y="389064"/>
                  <a:pt x="1588678" y="790340"/>
                </a:cubicBezTo>
                <a:cubicBezTo>
                  <a:pt x="1588678" y="1191616"/>
                  <a:pt x="1193454" y="1389606"/>
                  <a:pt x="811307" y="1580680"/>
                </a:cubicBezTo>
                <a:cubicBezTo>
                  <a:pt x="433050" y="1769808"/>
                  <a:pt x="75652" y="1948129"/>
                  <a:pt x="75652" y="2303366"/>
                </a:cubicBezTo>
                <a:cubicBezTo>
                  <a:pt x="75652" y="2658603"/>
                  <a:pt x="432942" y="2836924"/>
                  <a:pt x="811307" y="3026052"/>
                </a:cubicBezTo>
                <a:cubicBezTo>
                  <a:pt x="1193454" y="3217126"/>
                  <a:pt x="1588678" y="3415116"/>
                  <a:pt x="1588678" y="3816392"/>
                </a:cubicBezTo>
                <a:cubicBezTo>
                  <a:pt x="1588678" y="4217668"/>
                  <a:pt x="1193454" y="4415659"/>
                  <a:pt x="811307" y="4606732"/>
                </a:cubicBezTo>
                <a:lnTo>
                  <a:pt x="777372" y="4539078"/>
                </a:lnTo>
                <a:cubicBezTo>
                  <a:pt x="1155628" y="4349950"/>
                  <a:pt x="1513026" y="4171629"/>
                  <a:pt x="1513026" y="3816392"/>
                </a:cubicBezTo>
                <a:cubicBezTo>
                  <a:pt x="1513026" y="3461155"/>
                  <a:pt x="1155736" y="3282834"/>
                  <a:pt x="777372" y="3093706"/>
                </a:cubicBezTo>
                <a:cubicBezTo>
                  <a:pt x="395225" y="2902633"/>
                  <a:pt x="0" y="2704642"/>
                  <a:pt x="0" y="2303366"/>
                </a:cubicBezTo>
                <a:cubicBezTo>
                  <a:pt x="0" y="1902090"/>
                  <a:pt x="395225" y="1704100"/>
                  <a:pt x="777372" y="1513026"/>
                </a:cubicBezTo>
                <a:cubicBezTo>
                  <a:pt x="1155628" y="1323898"/>
                  <a:pt x="1513026" y="1145577"/>
                  <a:pt x="1513026" y="790340"/>
                </a:cubicBezTo>
                <a:cubicBezTo>
                  <a:pt x="1513026" y="435103"/>
                  <a:pt x="1155736" y="256782"/>
                  <a:pt x="777372" y="67654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F57A31A3-FE58-E4BD-543A-E6C8F5BCD89E}"/>
              </a:ext>
            </a:extLst>
          </p:cNvPr>
          <p:cNvGrpSpPr/>
          <p:nvPr userDrawn="1"/>
        </p:nvGrpSpPr>
        <p:grpSpPr>
          <a:xfrm>
            <a:off x="-66454" y="268654"/>
            <a:ext cx="151965" cy="151965"/>
            <a:chOff x="1436100" y="268654"/>
            <a:chExt cx="151965" cy="151965"/>
          </a:xfrm>
        </p:grpSpPr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A6C9CE4D-07F3-1842-5C4C-DA8FC80D1764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44177170-AD99-DC9A-118D-1583C2A228AA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683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7" dur="100" fill="hold"/>
                                        <p:tgtEl>
                                          <p:spTgt spid="9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3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9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5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8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3" grpId="1" animBg="1"/>
      <p:bldP spid="45" grpId="0" animBg="1"/>
      <p:bldP spid="45" grpId="1" animBg="1"/>
      <p:bldP spid="147" grpId="0" animBg="1"/>
      <p:bldP spid="147" grpId="1" animBg="1"/>
      <p:bldP spid="185" grpId="0" animBg="1"/>
      <p:bldP spid="185" grpId="1" animBg="1"/>
      <p:bldP spid="190" grpId="0" animBg="1"/>
      <p:bldP spid="86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afe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7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8D7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E0434C8-2448-7E69-74EF-3C0916E3AC85}"/>
              </a:ext>
            </a:extLst>
          </p:cNvPr>
          <p:cNvSpPr/>
          <p:nvPr/>
        </p:nvSpPr>
        <p:spPr>
          <a:xfrm>
            <a:off x="0" y="1823361"/>
            <a:ext cx="1508078" cy="76254"/>
          </a:xfrm>
          <a:custGeom>
            <a:avLst/>
            <a:gdLst>
              <a:gd name="connsiteX0" fmla="*/ 0 w 3050191"/>
              <a:gd name="connsiteY0" fmla="*/ 0 h 76254"/>
              <a:gd name="connsiteX1" fmla="*/ 3050192 w 3050191"/>
              <a:gd name="connsiteY1" fmla="*/ 0 h 76254"/>
              <a:gd name="connsiteX2" fmla="*/ 3050192 w 3050191"/>
              <a:gd name="connsiteY2" fmla="*/ 76255 h 76254"/>
              <a:gd name="connsiteX3" fmla="*/ 0 w 3050191"/>
              <a:gd name="connsiteY3" fmla="*/ 76255 h 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191" h="76254">
                <a:moveTo>
                  <a:pt x="0" y="0"/>
                </a:moveTo>
                <a:lnTo>
                  <a:pt x="3050192" y="0"/>
                </a:lnTo>
                <a:lnTo>
                  <a:pt x="3050192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9" name="Vrije vorm: vorm 128">
            <a:extLst>
              <a:ext uri="{FF2B5EF4-FFF2-40B4-BE49-F238E27FC236}">
                <a16:creationId xmlns:a16="http://schemas.microsoft.com/office/drawing/2014/main" id="{8EC822B2-4364-D1FB-6149-3CD26B561A03}"/>
              </a:ext>
            </a:extLst>
          </p:cNvPr>
          <p:cNvSpPr/>
          <p:nvPr/>
        </p:nvSpPr>
        <p:spPr>
          <a:xfrm>
            <a:off x="0" y="4094230"/>
            <a:ext cx="745531" cy="76255"/>
          </a:xfrm>
          <a:custGeom>
            <a:avLst/>
            <a:gdLst>
              <a:gd name="connsiteX0" fmla="*/ 0 w 745531"/>
              <a:gd name="connsiteY0" fmla="*/ 0 h 76255"/>
              <a:gd name="connsiteX1" fmla="*/ 745531 w 745531"/>
              <a:gd name="connsiteY1" fmla="*/ 0 h 76255"/>
              <a:gd name="connsiteX2" fmla="*/ 745531 w 745531"/>
              <a:gd name="connsiteY2" fmla="*/ 76255 h 76255"/>
              <a:gd name="connsiteX3" fmla="*/ 0 w 745531"/>
              <a:gd name="connsiteY3" fmla="*/ 76255 h 7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31" h="76255">
                <a:moveTo>
                  <a:pt x="0" y="0"/>
                </a:moveTo>
                <a:lnTo>
                  <a:pt x="745531" y="0"/>
                </a:lnTo>
                <a:lnTo>
                  <a:pt x="745531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DD668C-A24B-A35D-3241-5A8D2F134F95}"/>
              </a:ext>
            </a:extLst>
          </p:cNvPr>
          <p:cNvSpPr/>
          <p:nvPr/>
        </p:nvSpPr>
        <p:spPr>
          <a:xfrm>
            <a:off x="732912" y="297365"/>
            <a:ext cx="2341458" cy="2341566"/>
          </a:xfrm>
          <a:custGeom>
            <a:avLst/>
            <a:gdLst>
              <a:gd name="connsiteX0" fmla="*/ 53814 w 2341458"/>
              <a:gd name="connsiteY0" fmla="*/ 2341567 h 2341566"/>
              <a:gd name="connsiteX1" fmla="*/ 0 w 2341458"/>
              <a:gd name="connsiteY1" fmla="*/ 2287644 h 2341566"/>
              <a:gd name="connsiteX2" fmla="*/ 2287644 w 2341458"/>
              <a:gd name="connsiteY2" fmla="*/ 0 h 2341566"/>
              <a:gd name="connsiteX3" fmla="*/ 2341458 w 2341458"/>
              <a:gd name="connsiteY3" fmla="*/ 53923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53814" y="2341567"/>
                </a:moveTo>
                <a:lnTo>
                  <a:pt x="0" y="2287644"/>
                </a:lnTo>
                <a:lnTo>
                  <a:pt x="2287644" y="0"/>
                </a:lnTo>
                <a:lnTo>
                  <a:pt x="2341458" y="53923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0" name="Vrije vorm: vorm 129">
            <a:extLst>
              <a:ext uri="{FF2B5EF4-FFF2-40B4-BE49-F238E27FC236}">
                <a16:creationId xmlns:a16="http://schemas.microsoft.com/office/drawing/2014/main" id="{77B535B1-BF6D-E247-0A1F-F378E90D4ED3}"/>
              </a:ext>
            </a:extLst>
          </p:cNvPr>
          <p:cNvSpPr/>
          <p:nvPr/>
        </p:nvSpPr>
        <p:spPr>
          <a:xfrm>
            <a:off x="-1" y="4105342"/>
            <a:ext cx="772439" cy="826399"/>
          </a:xfrm>
          <a:custGeom>
            <a:avLst/>
            <a:gdLst>
              <a:gd name="connsiteX0" fmla="*/ 718625 w 772439"/>
              <a:gd name="connsiteY0" fmla="*/ 0 h 826399"/>
              <a:gd name="connsiteX1" fmla="*/ 772439 w 772439"/>
              <a:gd name="connsiteY1" fmla="*/ 53923 h 826399"/>
              <a:gd name="connsiteX2" fmla="*/ 0 w 772439"/>
              <a:gd name="connsiteY2" fmla="*/ 826399 h 826399"/>
              <a:gd name="connsiteX3" fmla="*/ 0 w 772439"/>
              <a:gd name="connsiteY3" fmla="*/ 718591 h 8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39" h="826399">
                <a:moveTo>
                  <a:pt x="718625" y="0"/>
                </a:moveTo>
                <a:lnTo>
                  <a:pt x="772439" y="53923"/>
                </a:lnTo>
                <a:lnTo>
                  <a:pt x="0" y="826399"/>
                </a:lnTo>
                <a:lnTo>
                  <a:pt x="0" y="718591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9191DC5-3F3B-854F-47F4-1AD15BAEC707}"/>
              </a:ext>
            </a:extLst>
          </p:cNvPr>
          <p:cNvSpPr/>
          <p:nvPr/>
        </p:nvSpPr>
        <p:spPr>
          <a:xfrm>
            <a:off x="718623" y="4105341"/>
            <a:ext cx="2341458" cy="2341566"/>
          </a:xfrm>
          <a:custGeom>
            <a:avLst/>
            <a:gdLst>
              <a:gd name="connsiteX0" fmla="*/ 2287644 w 2341458"/>
              <a:gd name="connsiteY0" fmla="*/ 2341567 h 2341566"/>
              <a:gd name="connsiteX1" fmla="*/ 0 w 2341458"/>
              <a:gd name="connsiteY1" fmla="*/ 53923 h 2341566"/>
              <a:gd name="connsiteX2" fmla="*/ 53814 w 2341458"/>
              <a:gd name="connsiteY2" fmla="*/ 0 h 2341566"/>
              <a:gd name="connsiteX3" fmla="*/ 2341458 w 2341458"/>
              <a:gd name="connsiteY3" fmla="*/ 2287644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2287644" y="2341567"/>
                </a:moveTo>
                <a:lnTo>
                  <a:pt x="0" y="53923"/>
                </a:lnTo>
                <a:lnTo>
                  <a:pt x="53814" y="0"/>
                </a:lnTo>
                <a:lnTo>
                  <a:pt x="2341458" y="2287644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9BFA9729-F601-337B-2A6A-F2DEEE3A9753}"/>
              </a:ext>
            </a:extLst>
          </p:cNvPr>
          <p:cNvSpPr/>
          <p:nvPr/>
        </p:nvSpPr>
        <p:spPr>
          <a:xfrm>
            <a:off x="703383" y="2580245"/>
            <a:ext cx="3104005" cy="3104114"/>
          </a:xfrm>
          <a:custGeom>
            <a:avLst/>
            <a:gdLst>
              <a:gd name="connsiteX0" fmla="*/ 3050192 w 3104005"/>
              <a:gd name="connsiteY0" fmla="*/ 3104115 h 3104114"/>
              <a:gd name="connsiteX1" fmla="*/ 0 w 3104005"/>
              <a:gd name="connsiteY1" fmla="*/ 53923 h 3104114"/>
              <a:gd name="connsiteX2" fmla="*/ 53814 w 3104005"/>
              <a:gd name="connsiteY2" fmla="*/ 0 h 3104114"/>
              <a:gd name="connsiteX3" fmla="*/ 3104006 w 3104005"/>
              <a:gd name="connsiteY3" fmla="*/ 3050192 h 310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05" h="3104114">
                <a:moveTo>
                  <a:pt x="3050192" y="3104115"/>
                </a:moveTo>
                <a:lnTo>
                  <a:pt x="0" y="53923"/>
                </a:lnTo>
                <a:lnTo>
                  <a:pt x="53814" y="0"/>
                </a:lnTo>
                <a:lnTo>
                  <a:pt x="3104006" y="3050192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8" name="Vrije vorm: vorm 127">
            <a:extLst>
              <a:ext uri="{FF2B5EF4-FFF2-40B4-BE49-F238E27FC236}">
                <a16:creationId xmlns:a16="http://schemas.microsoft.com/office/drawing/2014/main" id="{C2D24CC4-AE89-ACAD-0126-69BF02DAAAA5}"/>
              </a:ext>
            </a:extLst>
          </p:cNvPr>
          <p:cNvSpPr/>
          <p:nvPr userDrawn="1"/>
        </p:nvSpPr>
        <p:spPr>
          <a:xfrm>
            <a:off x="0" y="3321973"/>
            <a:ext cx="783332" cy="837293"/>
          </a:xfrm>
          <a:custGeom>
            <a:avLst/>
            <a:gdLst>
              <a:gd name="connsiteX0" fmla="*/ 0 w 783332"/>
              <a:gd name="connsiteY0" fmla="*/ 0 h 837293"/>
              <a:gd name="connsiteX1" fmla="*/ 783332 w 783332"/>
              <a:gd name="connsiteY1" fmla="*/ 783369 h 837293"/>
              <a:gd name="connsiteX2" fmla="*/ 729518 w 783332"/>
              <a:gd name="connsiteY2" fmla="*/ 837293 h 837293"/>
              <a:gd name="connsiteX3" fmla="*/ 0 w 783332"/>
              <a:gd name="connsiteY3" fmla="*/ 107810 h 83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332" h="837293">
                <a:moveTo>
                  <a:pt x="0" y="0"/>
                </a:moveTo>
                <a:lnTo>
                  <a:pt x="783332" y="783369"/>
                </a:lnTo>
                <a:lnTo>
                  <a:pt x="729518" y="837293"/>
                </a:lnTo>
                <a:lnTo>
                  <a:pt x="0" y="107810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27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8196DABD-960E-A993-D9AA-6518B8DD192C}"/>
              </a:ext>
            </a:extLst>
          </p:cNvPr>
          <p:cNvSpPr/>
          <p:nvPr/>
        </p:nvSpPr>
        <p:spPr>
          <a:xfrm>
            <a:off x="1481171" y="1817697"/>
            <a:ext cx="1578910" cy="1579018"/>
          </a:xfrm>
          <a:custGeom>
            <a:avLst/>
            <a:gdLst>
              <a:gd name="connsiteX0" fmla="*/ 1525096 w 1578910"/>
              <a:gd name="connsiteY0" fmla="*/ 1579019 h 1579018"/>
              <a:gd name="connsiteX1" fmla="*/ 0 w 1578910"/>
              <a:gd name="connsiteY1" fmla="*/ 53923 h 1579018"/>
              <a:gd name="connsiteX2" fmla="*/ 53814 w 1578910"/>
              <a:gd name="connsiteY2" fmla="*/ 0 h 1579018"/>
              <a:gd name="connsiteX3" fmla="*/ 1578910 w 1578910"/>
              <a:gd name="connsiteY3" fmla="*/ 1525096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1525096" y="1579019"/>
                </a:moveTo>
                <a:lnTo>
                  <a:pt x="0" y="53923"/>
                </a:lnTo>
                <a:lnTo>
                  <a:pt x="53814" y="0"/>
                </a:lnTo>
                <a:lnTo>
                  <a:pt x="1578910" y="1525096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8895D56B-C384-1A50-BEBF-9103DE5E4669}"/>
              </a:ext>
            </a:extLst>
          </p:cNvPr>
          <p:cNvSpPr/>
          <p:nvPr/>
        </p:nvSpPr>
        <p:spPr>
          <a:xfrm>
            <a:off x="1481171" y="3342793"/>
            <a:ext cx="1578910" cy="1579018"/>
          </a:xfrm>
          <a:custGeom>
            <a:avLst/>
            <a:gdLst>
              <a:gd name="connsiteX0" fmla="*/ 53814 w 1578910"/>
              <a:gd name="connsiteY0" fmla="*/ 1579019 h 1579018"/>
              <a:gd name="connsiteX1" fmla="*/ 0 w 1578910"/>
              <a:gd name="connsiteY1" fmla="*/ 1525096 h 1579018"/>
              <a:gd name="connsiteX2" fmla="*/ 1525096 w 1578910"/>
              <a:gd name="connsiteY2" fmla="*/ 0 h 1579018"/>
              <a:gd name="connsiteX3" fmla="*/ 1578910 w 1578910"/>
              <a:gd name="connsiteY3" fmla="*/ 53923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53814" y="1579019"/>
                </a:moveTo>
                <a:lnTo>
                  <a:pt x="0" y="1525096"/>
                </a:lnTo>
                <a:lnTo>
                  <a:pt x="1525096" y="0"/>
                </a:lnTo>
                <a:lnTo>
                  <a:pt x="1578910" y="53923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81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>
            <a:grpSpLocks/>
          </p:cNvGrpSpPr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3EC05E37-E9A5-5895-70A3-26FBCAC9FDF8}"/>
              </a:ext>
            </a:extLst>
          </p:cNvPr>
          <p:cNvSpPr/>
          <p:nvPr/>
        </p:nvSpPr>
        <p:spPr>
          <a:xfrm>
            <a:off x="676275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9732 w 167268"/>
              <a:gd name="connsiteY6" fmla="*/ 107284 h 167268"/>
              <a:gd name="connsiteX7" fmla="*/ 59254 w 167268"/>
              <a:gd name="connsiteY7" fmla="*/ 59975 h 167268"/>
              <a:gd name="connsiteX8" fmla="*/ 59732 w 167268"/>
              <a:gd name="connsiteY8" fmla="*/ 59493 h 167268"/>
              <a:gd name="connsiteX9" fmla="*/ 107045 w 167268"/>
              <a:gd name="connsiteY9" fmla="*/ 59010 h 167268"/>
              <a:gd name="connsiteX10" fmla="*/ 107523 w 167268"/>
              <a:gd name="connsiteY10" fmla="*/ 59493 h 167268"/>
              <a:gd name="connsiteX11" fmla="*/ 108001 w 167268"/>
              <a:gd name="connsiteY11" fmla="*/ 106801 h 167268"/>
              <a:gd name="connsiteX12" fmla="*/ 107523 w 167268"/>
              <a:gd name="connsiteY12" fmla="*/ 107284 h 167268"/>
              <a:gd name="connsiteX13" fmla="*/ 83627 w 167268"/>
              <a:gd name="connsiteY13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74678" y="117093"/>
                  <a:pt x="66100" y="113572"/>
                  <a:pt x="59732" y="107284"/>
                </a:cubicBezTo>
                <a:cubicBezTo>
                  <a:pt x="46529" y="94354"/>
                  <a:pt x="46315" y="73173"/>
                  <a:pt x="59254" y="59975"/>
                </a:cubicBezTo>
                <a:cubicBezTo>
                  <a:pt x="59409" y="59813"/>
                  <a:pt x="59564" y="59652"/>
                  <a:pt x="59732" y="59493"/>
                </a:cubicBezTo>
                <a:cubicBezTo>
                  <a:pt x="72659" y="46295"/>
                  <a:pt x="93843" y="46079"/>
                  <a:pt x="107045" y="59010"/>
                </a:cubicBezTo>
                <a:cubicBezTo>
                  <a:pt x="107200" y="59169"/>
                  <a:pt x="107367" y="59330"/>
                  <a:pt x="107523" y="59493"/>
                </a:cubicBezTo>
                <a:cubicBezTo>
                  <a:pt x="120725" y="72424"/>
                  <a:pt x="120940" y="93603"/>
                  <a:pt x="108001" y="106801"/>
                </a:cubicBezTo>
                <a:cubicBezTo>
                  <a:pt x="107845" y="106963"/>
                  <a:pt x="107690" y="107125"/>
                  <a:pt x="107523" y="107284"/>
                </a:cubicBezTo>
                <a:cubicBezTo>
                  <a:pt x="101155" y="113572"/>
                  <a:pt x="92576" y="117093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FDEAE792-505A-B947-5B3D-F2D7F7551D23}"/>
              </a:ext>
            </a:extLst>
          </p:cNvPr>
          <p:cNvSpPr/>
          <p:nvPr/>
        </p:nvSpPr>
        <p:spPr>
          <a:xfrm>
            <a:off x="2955752" y="178830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15578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42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8" dur="100" fill="hold"/>
                                        <p:tgtEl>
                                          <p:spTgt spid="7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4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0" dur="1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6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6" grpId="0" animBg="1"/>
      <p:bldP spid="129" grpId="0" animBg="1"/>
      <p:bldP spid="8" grpId="0" animBg="1"/>
      <p:bldP spid="130" grpId="0" animBg="1"/>
      <p:bldP spid="13" grpId="0" animBg="1"/>
      <p:bldP spid="14" grpId="0" animBg="1"/>
      <p:bldP spid="128" grpId="0" animBg="1"/>
      <p:bldP spid="19" grpId="0" animBg="1"/>
      <p:bldP spid="20" grpId="0" animBg="1"/>
      <p:bldP spid="43" grpId="0" animBg="1"/>
      <p:bldP spid="43" grpId="1" animBg="1"/>
      <p:bldP spid="55" grpId="0" animBg="1"/>
      <p:bldP spid="55" grpId="1" animBg="1"/>
      <p:bldP spid="71" grpId="0" animBg="1"/>
      <p:bldP spid="71" grpId="1" animBg="1"/>
      <p:bldP spid="133" grpId="0" animBg="1"/>
      <p:bldP spid="133" grpId="1" animBg="1"/>
      <p:bldP spid="147" grpId="0" animBg="1"/>
      <p:bldP spid="147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ustainabili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A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2EA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1" name="Vrije vorm: vorm 100">
            <a:extLst>
              <a:ext uri="{FF2B5EF4-FFF2-40B4-BE49-F238E27FC236}">
                <a16:creationId xmlns:a16="http://schemas.microsoft.com/office/drawing/2014/main" id="{537EE3E7-E6A1-2A71-DD63-989DA6DC30E2}"/>
              </a:ext>
            </a:extLst>
          </p:cNvPr>
          <p:cNvSpPr/>
          <p:nvPr/>
        </p:nvSpPr>
        <p:spPr>
          <a:xfrm>
            <a:off x="0" y="3352619"/>
            <a:ext cx="3018394" cy="1601948"/>
          </a:xfrm>
          <a:custGeom>
            <a:avLst/>
            <a:gdLst>
              <a:gd name="connsiteX0" fmla="*/ 3018394 w 3018394"/>
              <a:gd name="connsiteY0" fmla="*/ 0 h 1601948"/>
              <a:gd name="connsiteX1" fmla="*/ 3018394 w 3018394"/>
              <a:gd name="connsiteY1" fmla="*/ 75719 h 1601948"/>
              <a:gd name="connsiteX2" fmla="*/ 769532 w 3018394"/>
              <a:gd name="connsiteY2" fmla="*/ 823934 h 1601948"/>
              <a:gd name="connsiteX3" fmla="*/ 19912 w 3018394"/>
              <a:gd name="connsiteY3" fmla="*/ 1573121 h 1601948"/>
              <a:gd name="connsiteX4" fmla="*/ 0 w 3018394"/>
              <a:gd name="connsiteY4" fmla="*/ 1601948 h 1601948"/>
              <a:gd name="connsiteX5" fmla="*/ 0 w 3018394"/>
              <a:gd name="connsiteY5" fmla="*/ 1477374 h 1601948"/>
              <a:gd name="connsiteX6" fmla="*/ 129896 w 3018394"/>
              <a:gd name="connsiteY6" fmla="*/ 1316645 h 1601948"/>
              <a:gd name="connsiteX7" fmla="*/ 724101 w 3018394"/>
              <a:gd name="connsiteY7" fmla="*/ 763358 h 1601948"/>
              <a:gd name="connsiteX8" fmla="*/ 3018394 w 3018394"/>
              <a:gd name="connsiteY8" fmla="*/ 0 h 16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394" h="1601948">
                <a:moveTo>
                  <a:pt x="3018394" y="0"/>
                </a:moveTo>
                <a:lnTo>
                  <a:pt x="3018394" y="75719"/>
                </a:lnTo>
                <a:cubicBezTo>
                  <a:pt x="2199436" y="75719"/>
                  <a:pt x="1421800" y="334463"/>
                  <a:pt x="769532" y="823934"/>
                </a:cubicBezTo>
                <a:cubicBezTo>
                  <a:pt x="485477" y="1037137"/>
                  <a:pt x="233224" y="1289174"/>
                  <a:pt x="19912" y="1573121"/>
                </a:cubicBezTo>
                <a:lnTo>
                  <a:pt x="0" y="1601948"/>
                </a:lnTo>
                <a:lnTo>
                  <a:pt x="0" y="1477374"/>
                </a:lnTo>
                <a:lnTo>
                  <a:pt x="129896" y="1316645"/>
                </a:lnTo>
                <a:cubicBezTo>
                  <a:pt x="307672" y="1111924"/>
                  <a:pt x="506760" y="926507"/>
                  <a:pt x="724101" y="763358"/>
                </a:cubicBezTo>
                <a:cubicBezTo>
                  <a:pt x="1389565" y="263936"/>
                  <a:pt x="2182886" y="0"/>
                  <a:pt x="3018394" y="0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88DE1C13-9FF9-BA9E-37BD-12D6F3BF9301}"/>
              </a:ext>
            </a:extLst>
          </p:cNvPr>
          <p:cNvSpPr/>
          <p:nvPr/>
        </p:nvSpPr>
        <p:spPr>
          <a:xfrm>
            <a:off x="1" y="3668477"/>
            <a:ext cx="2285873" cy="3189523"/>
          </a:xfrm>
          <a:custGeom>
            <a:avLst/>
            <a:gdLst>
              <a:gd name="connsiteX0" fmla="*/ 0 w 2285873"/>
              <a:gd name="connsiteY0" fmla="*/ 0 h 3189523"/>
              <a:gd name="connsiteX1" fmla="*/ 249321 w 2285873"/>
              <a:gd name="connsiteY1" fmla="*/ 118354 h 3189523"/>
              <a:gd name="connsiteX2" fmla="*/ 771371 w 2285873"/>
              <a:gd name="connsiteY2" fmla="*/ 448907 h 3189523"/>
              <a:gd name="connsiteX3" fmla="*/ 1535703 w 2285873"/>
              <a:gd name="connsiteY3" fmla="*/ 1213671 h 3189523"/>
              <a:gd name="connsiteX4" fmla="*/ 2250018 w 2285873"/>
              <a:gd name="connsiteY4" fmla="*/ 2890582 h 3189523"/>
              <a:gd name="connsiteX5" fmla="*/ 2285873 w 2285873"/>
              <a:gd name="connsiteY5" fmla="*/ 3189523 h 3189523"/>
              <a:gd name="connsiteX6" fmla="*/ 2209657 w 2285873"/>
              <a:gd name="connsiteY6" fmla="*/ 3189523 h 3189523"/>
              <a:gd name="connsiteX7" fmla="*/ 2175265 w 2285873"/>
              <a:gd name="connsiteY7" fmla="*/ 2902807 h 3189523"/>
              <a:gd name="connsiteX8" fmla="*/ 1475127 w 2285873"/>
              <a:gd name="connsiteY8" fmla="*/ 1259102 h 3189523"/>
              <a:gd name="connsiteX9" fmla="*/ 725940 w 2285873"/>
              <a:gd name="connsiteY9" fmla="*/ 509482 h 3189523"/>
              <a:gd name="connsiteX10" fmla="*/ 214198 w 2285873"/>
              <a:gd name="connsiteY10" fmla="*/ 185447 h 3189523"/>
              <a:gd name="connsiteX11" fmla="*/ 0 w 2285873"/>
              <a:gd name="connsiteY11" fmla="*/ 83764 h 31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873" h="3189523">
                <a:moveTo>
                  <a:pt x="0" y="0"/>
                </a:moveTo>
                <a:lnTo>
                  <a:pt x="249321" y="118354"/>
                </a:lnTo>
                <a:cubicBezTo>
                  <a:pt x="430459" y="213501"/>
                  <a:pt x="604924" y="323835"/>
                  <a:pt x="771371" y="448907"/>
                </a:cubicBezTo>
                <a:cubicBezTo>
                  <a:pt x="1061051" y="666545"/>
                  <a:pt x="1318172" y="923882"/>
                  <a:pt x="1535703" y="1213671"/>
                </a:cubicBezTo>
                <a:cubicBezTo>
                  <a:pt x="1910270" y="1712769"/>
                  <a:pt x="2152376" y="2283787"/>
                  <a:pt x="2250018" y="2890582"/>
                </a:cubicBezTo>
                <a:lnTo>
                  <a:pt x="2285873" y="3189523"/>
                </a:lnTo>
                <a:lnTo>
                  <a:pt x="2209657" y="3189523"/>
                </a:lnTo>
                <a:lnTo>
                  <a:pt x="2175265" y="2902807"/>
                </a:lnTo>
                <a:cubicBezTo>
                  <a:pt x="2079550" y="2308024"/>
                  <a:pt x="1842230" y="1748303"/>
                  <a:pt x="1475127" y="1259102"/>
                </a:cubicBezTo>
                <a:cubicBezTo>
                  <a:pt x="1261924" y="975047"/>
                  <a:pt x="1009887" y="722794"/>
                  <a:pt x="725940" y="509482"/>
                </a:cubicBezTo>
                <a:cubicBezTo>
                  <a:pt x="562765" y="386871"/>
                  <a:pt x="391748" y="278714"/>
                  <a:pt x="214198" y="185447"/>
                </a:cubicBezTo>
                <a:lnTo>
                  <a:pt x="0" y="83764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36AF172-1313-5BD3-0B5B-CCF80891B460}"/>
              </a:ext>
            </a:extLst>
          </p:cNvPr>
          <p:cNvSpPr/>
          <p:nvPr/>
        </p:nvSpPr>
        <p:spPr>
          <a:xfrm>
            <a:off x="-10376" y="323850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9888 w 3823822"/>
              <a:gd name="connsiteY2" fmla="*/ 1574960 h 3823821"/>
              <a:gd name="connsiteX3" fmla="*/ 2248862 w 3823822"/>
              <a:gd name="connsiteY3" fmla="*/ 823934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4293 w 3823822"/>
              <a:gd name="connsiteY6" fmla="*/ 763358 h 3823821"/>
              <a:gd name="connsiteX7" fmla="*/ 3060464 w 3823822"/>
              <a:gd name="connsiteY7" fmla="*/ 1529421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4864"/>
                  <a:pt x="3489360" y="2227228"/>
                  <a:pt x="2999888" y="1574960"/>
                </a:cubicBezTo>
                <a:cubicBezTo>
                  <a:pt x="2786252" y="1290256"/>
                  <a:pt x="2533566" y="1037678"/>
                  <a:pt x="2248862" y="823934"/>
                </a:cubicBezTo>
                <a:cubicBezTo>
                  <a:pt x="1596595" y="334463"/>
                  <a:pt x="818958" y="75719"/>
                  <a:pt x="0" y="75719"/>
                </a:cubicBezTo>
                <a:lnTo>
                  <a:pt x="0" y="0"/>
                </a:lnTo>
                <a:cubicBezTo>
                  <a:pt x="835508" y="0"/>
                  <a:pt x="1628829" y="263936"/>
                  <a:pt x="2294293" y="763358"/>
                </a:cubicBezTo>
                <a:cubicBezTo>
                  <a:pt x="2584731" y="981321"/>
                  <a:pt x="2842501" y="1239091"/>
                  <a:pt x="3060464" y="1529421"/>
                </a:cubicBezTo>
                <a:cubicBezTo>
                  <a:pt x="3559886" y="2194993"/>
                  <a:pt x="3823822" y="2988314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BF1FD37-CCA2-7C05-BD6B-4E074374BA9D}"/>
              </a:ext>
            </a:extLst>
          </p:cNvPr>
          <p:cNvSpPr/>
          <p:nvPr/>
        </p:nvSpPr>
        <p:spPr>
          <a:xfrm>
            <a:off x="0" y="1819762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8482 w 3823822"/>
              <a:gd name="connsiteY2" fmla="*/ 1573121 h 3823821"/>
              <a:gd name="connsiteX3" fmla="*/ 2250592 w 3823822"/>
              <a:gd name="connsiteY3" fmla="*/ 825232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6132 w 3823822"/>
              <a:gd name="connsiteY6" fmla="*/ 764764 h 3823821"/>
              <a:gd name="connsiteX7" fmla="*/ 3059058 w 3823822"/>
              <a:gd name="connsiteY7" fmla="*/ 1527690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3999"/>
                  <a:pt x="3488927" y="2225821"/>
                  <a:pt x="2998482" y="1573121"/>
                </a:cubicBezTo>
                <a:cubicBezTo>
                  <a:pt x="2785495" y="1289715"/>
                  <a:pt x="2533891" y="1038111"/>
                  <a:pt x="2250592" y="825232"/>
                </a:cubicBezTo>
                <a:cubicBezTo>
                  <a:pt x="1598001" y="334895"/>
                  <a:pt x="819823" y="75719"/>
                  <a:pt x="0" y="75719"/>
                </a:cubicBezTo>
                <a:lnTo>
                  <a:pt x="0" y="0"/>
                </a:lnTo>
                <a:cubicBezTo>
                  <a:pt x="836373" y="0"/>
                  <a:pt x="1630344" y="264476"/>
                  <a:pt x="2296132" y="764764"/>
                </a:cubicBezTo>
                <a:cubicBezTo>
                  <a:pt x="2585163" y="981970"/>
                  <a:pt x="2841852" y="1238551"/>
                  <a:pt x="3059058" y="1527690"/>
                </a:cubicBezTo>
                <a:cubicBezTo>
                  <a:pt x="3559346" y="2193478"/>
                  <a:pt x="3823822" y="2987557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1" name="Vrije vorm: vorm 90">
            <a:extLst>
              <a:ext uri="{FF2B5EF4-FFF2-40B4-BE49-F238E27FC236}">
                <a16:creationId xmlns:a16="http://schemas.microsoft.com/office/drawing/2014/main" id="{C38E1B9C-2671-4A03-5AC3-87CC8B2681A3}"/>
              </a:ext>
            </a:extLst>
          </p:cNvPr>
          <p:cNvSpPr/>
          <p:nvPr userDrawn="1"/>
        </p:nvSpPr>
        <p:spPr>
          <a:xfrm>
            <a:off x="0" y="1835886"/>
            <a:ext cx="1541869" cy="3068978"/>
          </a:xfrm>
          <a:custGeom>
            <a:avLst/>
            <a:gdLst>
              <a:gd name="connsiteX0" fmla="*/ 0 w 1541869"/>
              <a:gd name="connsiteY0" fmla="*/ 0 h 3068978"/>
              <a:gd name="connsiteX1" fmla="*/ 12340 w 1541869"/>
              <a:gd name="connsiteY1" fmla="*/ 8514 h 3068978"/>
              <a:gd name="connsiteX2" fmla="*/ 778511 w 1541869"/>
              <a:gd name="connsiteY2" fmla="*/ 774577 h 3068978"/>
              <a:gd name="connsiteX3" fmla="*/ 1541869 w 1541869"/>
              <a:gd name="connsiteY3" fmla="*/ 3068978 h 3068978"/>
              <a:gd name="connsiteX4" fmla="*/ 1466150 w 1541869"/>
              <a:gd name="connsiteY4" fmla="*/ 3068978 h 3068978"/>
              <a:gd name="connsiteX5" fmla="*/ 717935 w 1541869"/>
              <a:gd name="connsiteY5" fmla="*/ 820116 h 3068978"/>
              <a:gd name="connsiteX6" fmla="*/ 174324 w 1541869"/>
              <a:gd name="connsiteY6" fmla="*/ 236529 h 3068978"/>
              <a:gd name="connsiteX7" fmla="*/ 0 w 1541869"/>
              <a:gd name="connsiteY7" fmla="*/ 95803 h 30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69" h="3068978">
                <a:moveTo>
                  <a:pt x="0" y="0"/>
                </a:moveTo>
                <a:lnTo>
                  <a:pt x="12340" y="8514"/>
                </a:lnTo>
                <a:cubicBezTo>
                  <a:pt x="302778" y="226477"/>
                  <a:pt x="560548" y="484247"/>
                  <a:pt x="778511" y="774577"/>
                </a:cubicBezTo>
                <a:cubicBezTo>
                  <a:pt x="1277934" y="1440149"/>
                  <a:pt x="1541869" y="2233470"/>
                  <a:pt x="1541869" y="3068978"/>
                </a:cubicBezTo>
                <a:lnTo>
                  <a:pt x="1466150" y="3068978"/>
                </a:lnTo>
                <a:cubicBezTo>
                  <a:pt x="1466150" y="2250020"/>
                  <a:pt x="1207406" y="1472384"/>
                  <a:pt x="717935" y="820116"/>
                </a:cubicBezTo>
                <a:cubicBezTo>
                  <a:pt x="557708" y="606588"/>
                  <a:pt x="375515" y="411070"/>
                  <a:pt x="174324" y="236529"/>
                </a:cubicBezTo>
                <a:lnTo>
                  <a:pt x="0" y="95803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>
                <a:alpha val="20000"/>
              </a:srgb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 userDrawn="1"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>
                <a:alpha val="20000"/>
              </a:srgb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15579" y="102985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3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1" grpId="0" animBg="1"/>
      <p:bldP spid="93" grpId="0" animBg="1"/>
      <p:bldP spid="10" grpId="0" animBg="1"/>
      <p:bldP spid="11" grpId="0" animBg="1"/>
      <p:bldP spid="91" grpId="0" animBg="1"/>
      <p:bldP spid="45" grpId="0" animBg="1"/>
      <p:bldP spid="45" grpId="1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1CE68053-8BDE-9AE4-7B61-50D5913BB2C0}"/>
              </a:ext>
            </a:extLst>
          </p:cNvPr>
          <p:cNvGrpSpPr/>
          <p:nvPr userDrawn="1"/>
        </p:nvGrpSpPr>
        <p:grpSpPr>
          <a:xfrm rot="10800000">
            <a:off x="-3" y="3409270"/>
            <a:ext cx="12200804" cy="3448730"/>
            <a:chOff x="-3" y="1"/>
            <a:chExt cx="12200804" cy="344873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FB18C5-B781-C2C2-ADF7-FE0C003C7B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12358" b="22051"/>
            <a:stretch/>
          </p:blipFill>
          <p:spPr>
            <a:xfrm flipH="1">
              <a:off x="-3" y="1"/>
              <a:ext cx="5770059" cy="344873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9FC5473-33EB-DBD2-D9F3-5CDA74A71A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796" b="30665"/>
            <a:stretch/>
          </p:blipFill>
          <p:spPr>
            <a:xfrm>
              <a:off x="5669567" y="2"/>
              <a:ext cx="6531234" cy="3067627"/>
            </a:xfrm>
            <a:prstGeom prst="rect">
              <a:avLst/>
            </a:prstGeom>
          </p:spPr>
        </p:pic>
      </p:grp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DA715B4A-D0F3-83B8-E932-59116334B1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38" y="1412876"/>
            <a:ext cx="7413643" cy="191626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</a:t>
            </a:r>
            <a:br>
              <a:rPr lang="en-GB" noProof="0" dirty="0"/>
            </a:br>
            <a:r>
              <a:rPr lang="en-GB" noProof="0" dirty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137" y="3790374"/>
            <a:ext cx="2757960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39" y="6194280"/>
            <a:ext cx="4500562" cy="30191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2386C6B-1114-E03C-4094-DD50D09CF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448731"/>
            <a:ext cx="4500561" cy="222049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Place a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208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726ABC8-1289-BBF0-56A0-C3D4C9D5AEA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720000"/>
            <a:ext cx="10751275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20000" y="1412875"/>
            <a:ext cx="10751275" cy="4393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 rot="5400000">
            <a:off x="10380031" y="2110805"/>
            <a:ext cx="29334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20000" y="6345237"/>
            <a:ext cx="6733752" cy="1539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674090" y="6345238"/>
            <a:ext cx="345281" cy="153987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rtlCol="0" anchor="ctr">
            <a:noAutofit/>
          </a:bodyPr>
          <a:lstStyle>
            <a:lvl1pPr algn="ctr"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9" r:id="rId2"/>
    <p:sldLayoutId id="2147483710" r:id="rId3"/>
    <p:sldLayoutId id="2147483712" r:id="rId4"/>
    <p:sldLayoutId id="2147483707" r:id="rId5"/>
    <p:sldLayoutId id="2147483708" r:id="rId6"/>
    <p:sldLayoutId id="2147483711" r:id="rId7"/>
    <p:sldLayoutId id="2147483713" r:id="rId8"/>
    <p:sldLayoutId id="2147483723" r:id="rId9"/>
    <p:sldLayoutId id="2147483725" r:id="rId10"/>
    <p:sldLayoutId id="2147483724" r:id="rId11"/>
    <p:sldLayoutId id="2147483704" r:id="rId12"/>
    <p:sldLayoutId id="2147483726" r:id="rId13"/>
    <p:sldLayoutId id="2147483658" r:id="rId14"/>
    <p:sldLayoutId id="2147483660" r:id="rId15"/>
    <p:sldLayoutId id="2147483673" r:id="rId16"/>
    <p:sldLayoutId id="2147483727" r:id="rId17"/>
    <p:sldLayoutId id="2147483674" r:id="rId18"/>
    <p:sldLayoutId id="2147483722" r:id="rId19"/>
    <p:sldLayoutId id="2147483663" r:id="rId20"/>
    <p:sldLayoutId id="2147483664" r:id="rId21"/>
    <p:sldLayoutId id="2147483665" r:id="rId22"/>
    <p:sldLayoutId id="2147483728" r:id="rId23"/>
    <p:sldLayoutId id="2147483666" r:id="rId24"/>
    <p:sldLayoutId id="2147483667" r:id="rId25"/>
    <p:sldLayoutId id="2147483669" r:id="rId26"/>
    <p:sldLayoutId id="2147483672" r:id="rId27"/>
    <p:sldLayoutId id="2147483729" r:id="rId28"/>
    <p:sldLayoutId id="2147483721" r:id="rId29"/>
    <p:sldLayoutId id="2147483705" r:id="rId30"/>
    <p:sldLayoutId id="2147483730" r:id="rId31"/>
    <p:sldLayoutId id="2147483731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730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800" b="1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354013" indent="-354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6575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453" userDrawn="1">
          <p15:clr>
            <a:srgbClr val="F26B43"/>
          </p15:clr>
        </p15:guide>
        <p15:guide id="3" orient="horz" pos="3657" userDrawn="1">
          <p15:clr>
            <a:srgbClr val="F26B43"/>
          </p15:clr>
        </p15:guide>
        <p15:guide id="4" orient="horz" pos="3997" userDrawn="1">
          <p15:clr>
            <a:srgbClr val="A4A3A4"/>
          </p15:clr>
        </p15:guide>
        <p15:guide id="5" orient="horz" pos="4094" userDrawn="1">
          <p15:clr>
            <a:srgbClr val="A4A3A4"/>
          </p15:clr>
        </p15:guide>
        <p15:guide id="6" pos="7226" userDrawn="1">
          <p15:clr>
            <a:srgbClr val="F26B43"/>
          </p15:clr>
        </p15:guide>
        <p15:guide id="7" orient="horz" pos="686" userDrawn="1">
          <p15:clr>
            <a:srgbClr val="A4A3A4"/>
          </p15:clr>
        </p15:guide>
        <p15:guide id="9" orient="horz" pos="453" userDrawn="1">
          <p15:clr>
            <a:srgbClr val="A4A3A4"/>
          </p15:clr>
        </p15:guide>
        <p15:guide id="12" userDrawn="1">
          <p15:clr>
            <a:srgbClr val="547EBF"/>
          </p15:clr>
        </p15:guide>
        <p15:guide id="13" pos="7680" userDrawn="1">
          <p15:clr>
            <a:srgbClr val="547EBF"/>
          </p15:clr>
        </p15:guide>
        <p15:guide id="14" orient="horz" userDrawn="1">
          <p15:clr>
            <a:srgbClr val="547EBF"/>
          </p15:clr>
        </p15:guide>
        <p15:guide id="15" orient="horz" pos="4320" userDrawn="1">
          <p15:clr>
            <a:srgbClr val="547EBF"/>
          </p15:clr>
        </p15:guide>
        <p15:guide id="16" orient="horz" pos="210" userDrawn="1">
          <p15:clr>
            <a:srgbClr val="A4A3A4"/>
          </p15:clr>
        </p15:guide>
        <p15:guide id="17" orient="horz" pos="36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9D44F4-BAF6-7C78-4458-57C2382E7E93}"/>
              </a:ext>
            </a:extLst>
          </p:cNvPr>
          <p:cNvSpPr txBox="1"/>
          <p:nvPr/>
        </p:nvSpPr>
        <p:spPr>
          <a:xfrm>
            <a:off x="3235569" y="575016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4" name="Titel 38">
            <a:extLst>
              <a:ext uri="{FF2B5EF4-FFF2-40B4-BE49-F238E27FC236}">
                <a16:creationId xmlns:a16="http://schemas.microsoft.com/office/drawing/2014/main" id="{A4450909-61A4-2976-E119-91545FFA4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6" y="331940"/>
            <a:ext cx="9771063" cy="4570260"/>
          </a:xfrm>
        </p:spPr>
        <p:txBody>
          <a:bodyPr/>
          <a:lstStyle/>
          <a:p>
            <a:r>
              <a:rPr lang="en-GB" sz="4800" dirty="0"/>
              <a:t>ALMA-AI: Exploring OSH impact of Algorithmic Management and AI</a:t>
            </a: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sp>
        <p:nvSpPr>
          <p:cNvPr id="15" name="Ondertitel 39">
            <a:extLst>
              <a:ext uri="{FF2B5EF4-FFF2-40B4-BE49-F238E27FC236}">
                <a16:creationId xmlns:a16="http://schemas.microsoft.com/office/drawing/2014/main" id="{74ED57B7-EBDE-28EF-7869-FCEB909A9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6" y="5672905"/>
            <a:ext cx="2789594" cy="415378"/>
          </a:xfrm>
        </p:spPr>
        <p:txBody>
          <a:bodyPr/>
          <a:lstStyle/>
          <a:p>
            <a:r>
              <a:rPr lang="en-GB" dirty="0"/>
              <a:t>Bowdler, M. (Mairi) | TNO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29A125-63C6-B68B-7D93-9878D43B6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76" y="6088283"/>
            <a:ext cx="1929207" cy="557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6CEB91-EBA4-4256-E79C-8F578071488C}"/>
              </a:ext>
            </a:extLst>
          </p:cNvPr>
          <p:cNvSpPr txBox="1"/>
          <p:nvPr/>
        </p:nvSpPr>
        <p:spPr>
          <a:xfrm>
            <a:off x="719136" y="4255869"/>
            <a:ext cx="73085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Psychosocial factors &amp; OSH based on statistical evidence in regular work</a:t>
            </a:r>
          </a:p>
        </p:txBody>
      </p:sp>
    </p:spTree>
    <p:extLst>
      <p:ext uri="{BB962C8B-B14F-4D97-AF65-F5344CB8AC3E}">
        <p14:creationId xmlns:p14="http://schemas.microsoft.com/office/powerpoint/2010/main" val="34500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626717-5507-FD2F-C25A-79F20400CC7C}"/>
              </a:ext>
            </a:extLst>
          </p:cNvPr>
          <p:cNvSpPr txBox="1"/>
          <p:nvPr/>
        </p:nvSpPr>
        <p:spPr>
          <a:xfrm>
            <a:off x="7678336" y="4019350"/>
            <a:ext cx="2497634" cy="1133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u="sng" dirty="0">
                <a:solidFill>
                  <a:schemeClr val="accent1"/>
                </a:solidFill>
              </a:rPr>
              <a:t>Regular workers (across sectors)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accent1"/>
                </a:solidFill>
              </a:rPr>
              <a:t>Reduced perceived trust and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6BFD1-5F6F-20C5-AC72-90C9F9B42CD3}"/>
              </a:ext>
            </a:extLst>
          </p:cNvPr>
          <p:cNvSpPr txBox="1"/>
          <p:nvPr/>
        </p:nvSpPr>
        <p:spPr>
          <a:xfrm>
            <a:off x="1073546" y="4519986"/>
            <a:ext cx="3203187" cy="1287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accent1"/>
                </a:solidFill>
              </a:rPr>
              <a:t>Loss of creativity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accent1"/>
                </a:solidFill>
              </a:rPr>
              <a:t>Limited knowledge combination capability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accent1"/>
                </a:solidFill>
              </a:rPr>
              <a:t>Hindered goal achievement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8B7F0-ED11-781F-0CC2-5C09BFFE0E9A}"/>
              </a:ext>
            </a:extLst>
          </p:cNvPr>
          <p:cNvSpPr txBox="1"/>
          <p:nvPr/>
        </p:nvSpPr>
        <p:spPr>
          <a:xfrm>
            <a:off x="4026904" y="4019350"/>
            <a:ext cx="35322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accent1"/>
                </a:solidFill>
              </a:rPr>
              <a:t>Hospitality</a:t>
            </a:r>
          </a:p>
          <a:p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>
                <a:solidFill>
                  <a:schemeClr val="accent1"/>
                </a:solidFill>
              </a:rPr>
              <a:t>Linked to high employee turnover and discrimination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solidFill>
                  <a:schemeClr val="accent1"/>
                </a:solidFill>
              </a:rPr>
              <a:t>Employees experiencing: </a:t>
            </a:r>
          </a:p>
          <a:p>
            <a:pPr lvl="2"/>
            <a:r>
              <a:rPr lang="en-GB" sz="1600" dirty="0">
                <a:solidFill>
                  <a:schemeClr val="accent1"/>
                </a:solidFill>
              </a:rPr>
              <a:t>alienation, loneliness, reduced autonomy, power imbalances, job insecurity, and increased work isolation</a:t>
            </a:r>
          </a:p>
        </p:txBody>
      </p:sp>
      <p:pic>
        <p:nvPicPr>
          <p:cNvPr id="10" name="Graphic 9" descr="Programmer female with solid fill">
            <a:extLst>
              <a:ext uri="{FF2B5EF4-FFF2-40B4-BE49-F238E27FC236}">
                <a16:creationId xmlns:a16="http://schemas.microsoft.com/office/drawing/2014/main" id="{CF570D2F-1DFC-038F-529B-D92EC670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812" y="2213853"/>
            <a:ext cx="1626882" cy="1626882"/>
          </a:xfrm>
          <a:prstGeom prst="rect">
            <a:avLst/>
          </a:prstGeom>
        </p:spPr>
      </p:pic>
      <p:pic>
        <p:nvPicPr>
          <p:cNvPr id="11" name="Graphic 10" descr="Remote work with solid fill">
            <a:extLst>
              <a:ext uri="{FF2B5EF4-FFF2-40B4-BE49-F238E27FC236}">
                <a16:creationId xmlns:a16="http://schemas.microsoft.com/office/drawing/2014/main" id="{3C7952B8-E388-7E96-DB3B-EA17C086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8265" y="2411487"/>
            <a:ext cx="1626882" cy="1626882"/>
          </a:xfrm>
          <a:prstGeom prst="rect">
            <a:avLst/>
          </a:prstGeom>
        </p:spPr>
      </p:pic>
      <p:pic>
        <p:nvPicPr>
          <p:cNvPr id="12" name="Graphic 11" descr="Waiter male with solid fill">
            <a:extLst>
              <a:ext uri="{FF2B5EF4-FFF2-40B4-BE49-F238E27FC236}">
                <a16:creationId xmlns:a16="http://schemas.microsoft.com/office/drawing/2014/main" id="{AE879320-2013-DC1A-C89D-5F2A6F9F2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3754" y="2062695"/>
            <a:ext cx="1626882" cy="16268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531C4E-07E4-3DC2-BFB9-C05B29E7B0C7}"/>
              </a:ext>
            </a:extLst>
          </p:cNvPr>
          <p:cNvSpPr txBox="1"/>
          <p:nvPr/>
        </p:nvSpPr>
        <p:spPr>
          <a:xfrm>
            <a:off x="-22669" y="1225690"/>
            <a:ext cx="10731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2000" dirty="0">
                <a:solidFill>
                  <a:schemeClr val="bg1"/>
                </a:solidFill>
              </a:rPr>
              <a:t>Instead of reinforcing the job resources to deal with work demands…</a:t>
            </a:r>
          </a:p>
          <a:p>
            <a:pPr lvl="2"/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ALMA reduces them</a:t>
            </a:r>
            <a:r>
              <a:rPr lang="en-GB" sz="2000" dirty="0">
                <a:solidFill>
                  <a:schemeClr val="bg1"/>
                </a:solidFill>
              </a:rPr>
              <a:t>, diminishing the opportunity to boost any positive outcomes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72A37D-0754-F305-CFAF-231BCE80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7" y="479264"/>
            <a:ext cx="8777604" cy="790748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Depletion of Job Resources</a:t>
            </a:r>
            <a:br>
              <a:rPr lang="en-GB" sz="320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51B56-2E05-3E33-C787-8A930E24E0F8}"/>
              </a:ext>
            </a:extLst>
          </p:cNvPr>
          <p:cNvSpPr txBox="1"/>
          <p:nvPr/>
        </p:nvSpPr>
        <p:spPr>
          <a:xfrm>
            <a:off x="-790038" y="4040076"/>
            <a:ext cx="6297168" cy="3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u="sng" dirty="0">
                <a:solidFill>
                  <a:schemeClr val="accent1"/>
                </a:solidFill>
              </a:rPr>
              <a:t>IT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4187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at outline">
            <a:extLst>
              <a:ext uri="{FF2B5EF4-FFF2-40B4-BE49-F238E27FC236}">
                <a16:creationId xmlns:a16="http://schemas.microsoft.com/office/drawing/2014/main" id="{536840DC-E9D7-329C-FC95-7DC7C24D0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967" y="1488001"/>
            <a:ext cx="1291010" cy="1291010"/>
          </a:xfrm>
          <a:prstGeom prst="rect">
            <a:avLst/>
          </a:prstGeom>
        </p:spPr>
      </p:pic>
      <p:pic>
        <p:nvPicPr>
          <p:cNvPr id="19" name="Graphic 18" descr="Meeting outline">
            <a:extLst>
              <a:ext uri="{FF2B5EF4-FFF2-40B4-BE49-F238E27FC236}">
                <a16:creationId xmlns:a16="http://schemas.microsoft.com/office/drawing/2014/main" id="{A679ED26-3266-6EB0-8072-58448A07A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7967" y="2167800"/>
            <a:ext cx="2217129" cy="2217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25E54B-E169-C9EF-9660-692FC8C54091}"/>
              </a:ext>
            </a:extLst>
          </p:cNvPr>
          <p:cNvSpPr/>
          <p:nvPr/>
        </p:nvSpPr>
        <p:spPr>
          <a:xfrm>
            <a:off x="6000973" y="719328"/>
            <a:ext cx="2391967" cy="5084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47EAB2-62C8-A864-92E7-970DD950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2" y="1089025"/>
            <a:ext cx="6996306" cy="827088"/>
          </a:xfrm>
        </p:spPr>
        <p:txBody>
          <a:bodyPr/>
          <a:lstStyle/>
          <a:p>
            <a:r>
              <a:rPr lang="en-GB" dirty="0"/>
              <a:t>Moderators: What can buffer the impact? 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3786F-761F-DDD2-0EDF-0E0392DDE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8222" y="2167800"/>
            <a:ext cx="7285646" cy="332249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285750" indent="-285750"/>
            <a:r>
              <a:rPr lang="en-GB" sz="2000" b="1" dirty="0"/>
              <a:t>Employee Influence</a:t>
            </a:r>
            <a:r>
              <a:rPr lang="en-GB" sz="2000" dirty="0"/>
              <a:t>: </a:t>
            </a:r>
            <a:r>
              <a:rPr lang="en-GB" sz="1800" dirty="0"/>
              <a:t>Worker participation in ALMA design and implementation </a:t>
            </a:r>
          </a:p>
          <a:p>
            <a:pPr marL="285750" indent="-285750"/>
            <a:r>
              <a:rPr lang="en-GB" sz="2000" b="1" dirty="0"/>
              <a:t>Transparency</a:t>
            </a:r>
            <a:r>
              <a:rPr lang="en-GB" sz="1800" b="1" dirty="0"/>
              <a:t>: </a:t>
            </a:r>
            <a:r>
              <a:rPr lang="en-GB" sz="1800" dirty="0"/>
              <a:t>Clear communication about how algorithms work </a:t>
            </a:r>
          </a:p>
          <a:p>
            <a:pPr marL="285750" indent="-285750"/>
            <a:r>
              <a:rPr lang="en-GB" sz="1800" kern="100" dirty="0">
                <a:ea typeface="Aptos" panose="020B0004020202020204" pitchFamily="34" charset="0"/>
                <a:cs typeface="Arial" panose="020B0604020202020204" pitchFamily="34" charset="0"/>
              </a:rPr>
              <a:t>= </a:t>
            </a:r>
            <a:r>
              <a:rPr lang="en-GB" sz="1800" dirty="0"/>
              <a:t>reduced ALMA's negative impact on job resources and job demands </a:t>
            </a:r>
            <a:endParaRPr lang="en-GB" sz="18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GB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3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F401FD-EF43-FFAA-C85C-20AF7E14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3" y="907115"/>
            <a:ext cx="7038977" cy="82708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Final </a:t>
            </a:r>
            <a:r>
              <a:rPr lang="en-GB" dirty="0" err="1">
                <a:solidFill>
                  <a:schemeClr val="accent2"/>
                </a:solidFill>
              </a:rPr>
              <a:t>Remaks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B337E-A108-210E-7D8C-F1F8CD9BBE9F}"/>
              </a:ext>
            </a:extLst>
          </p:cNvPr>
          <p:cNvSpPr txBox="1"/>
          <p:nvPr/>
        </p:nvSpPr>
        <p:spPr>
          <a:xfrm>
            <a:off x="770799" y="1554770"/>
            <a:ext cx="800066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accent2"/>
                </a:solidFill>
                <a:effectLst/>
              </a:rPr>
              <a:t>ALMA is </a:t>
            </a:r>
            <a:r>
              <a:rPr lang="en-GB" sz="2000" b="1" i="0" dirty="0">
                <a:solidFill>
                  <a:schemeClr val="accent2"/>
                </a:solidFill>
                <a:effectLst/>
              </a:rPr>
              <a:t>reshaping regular workplaces, often in negative ways</a:t>
            </a:r>
            <a:r>
              <a:rPr lang="en-GB" sz="2000" b="0" i="0" dirty="0">
                <a:solidFill>
                  <a:schemeClr val="accent2"/>
                </a:solidFill>
                <a:effectLst/>
              </a:rPr>
              <a:t>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 ↑</a:t>
            </a:r>
            <a:r>
              <a:rPr lang="en-GB" sz="2000" b="1" i="0" dirty="0">
                <a:solidFill>
                  <a:schemeClr val="accent2"/>
                </a:solidFill>
                <a:effectLst/>
              </a:rPr>
              <a:t> </a:t>
            </a:r>
            <a:r>
              <a:rPr lang="en-GB" sz="2000" b="0" i="0" dirty="0">
                <a:solidFill>
                  <a:schemeClr val="accent2"/>
                </a:solidFill>
                <a:effectLst/>
              </a:rPr>
              <a:t>job demands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 ↓ </a:t>
            </a:r>
            <a:r>
              <a:rPr lang="en-GB" sz="2000" b="0" i="0" dirty="0">
                <a:solidFill>
                  <a:schemeClr val="accent2"/>
                </a:solidFill>
                <a:effectLst/>
              </a:rPr>
              <a:t>key job resources</a:t>
            </a:r>
            <a:endParaRPr lang="en-GB" sz="2000" dirty="0">
              <a:solidFill>
                <a:schemeClr val="accent2"/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sz="2000" b="0" i="0" dirty="0">
              <a:solidFill>
                <a:schemeClr val="accent2"/>
              </a:solidFill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Make use and continue to examine moderating factors: </a:t>
            </a:r>
            <a:r>
              <a:rPr lang="en-GB" sz="2000" b="1" dirty="0">
                <a:solidFill>
                  <a:schemeClr val="accent2"/>
                </a:solidFill>
              </a:rPr>
              <a:t>Participation</a:t>
            </a:r>
            <a:r>
              <a:rPr lang="nl-NL" sz="2000" dirty="0">
                <a:solidFill>
                  <a:schemeClr val="accent2"/>
                </a:solidFill>
              </a:rPr>
              <a:t> and </a:t>
            </a:r>
            <a:r>
              <a:rPr lang="en-GB" sz="2000" b="1" dirty="0">
                <a:solidFill>
                  <a:schemeClr val="accent2"/>
                </a:solidFill>
              </a:rPr>
              <a:t>transparency</a:t>
            </a:r>
            <a:r>
              <a:rPr lang="en-GB" sz="2000" dirty="0">
                <a:solidFill>
                  <a:schemeClr val="accent2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Develop </a:t>
            </a:r>
            <a:r>
              <a:rPr lang="en-GB" sz="2000" b="1" dirty="0">
                <a:solidFill>
                  <a:schemeClr val="accent2"/>
                </a:solidFill>
              </a:rPr>
              <a:t>robust, context‑sensitive assessment tools </a:t>
            </a:r>
            <a:r>
              <a:rPr lang="en-GB" sz="2000" dirty="0">
                <a:solidFill>
                  <a:schemeClr val="accent2"/>
                </a:solidFill>
              </a:rPr>
              <a:t>for ALMA practices.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Foster </a:t>
            </a:r>
            <a:r>
              <a:rPr lang="en-GB" sz="2000" b="1" dirty="0">
                <a:solidFill>
                  <a:schemeClr val="accent2"/>
                </a:solidFill>
              </a:rPr>
              <a:t>social dialogue</a:t>
            </a:r>
            <a:r>
              <a:rPr lang="en-GB" sz="2000" dirty="0">
                <a:solidFill>
                  <a:schemeClr val="accent2"/>
                </a:solidFill>
              </a:rPr>
              <a:t>, </a:t>
            </a:r>
            <a:r>
              <a:rPr lang="en-GB" sz="2000" b="1" dirty="0">
                <a:solidFill>
                  <a:schemeClr val="accent2"/>
                </a:solidFill>
              </a:rPr>
              <a:t>continue research </a:t>
            </a:r>
            <a:r>
              <a:rPr lang="en-GB" sz="2000" dirty="0">
                <a:solidFill>
                  <a:schemeClr val="accent2"/>
                </a:solidFill>
              </a:rPr>
              <a:t>and </a:t>
            </a:r>
            <a:r>
              <a:rPr lang="en-GB" sz="2000" b="1" dirty="0">
                <a:solidFill>
                  <a:schemeClr val="accent2"/>
                </a:solidFill>
              </a:rPr>
              <a:t>adapt regulation </a:t>
            </a:r>
            <a:r>
              <a:rPr lang="en-GB" sz="2000" dirty="0">
                <a:solidFill>
                  <a:schemeClr val="accent2"/>
                </a:solidFill>
              </a:rPr>
              <a:t>to balance innovation, productivity, OSH and well-being is </a:t>
            </a:r>
            <a:r>
              <a:rPr lang="en-US" sz="2000" dirty="0">
                <a:solidFill>
                  <a:schemeClr val="accent2"/>
                </a:solidFill>
              </a:rPr>
              <a:t>crucial as ALMA and AI continue to evolve.</a:t>
            </a:r>
            <a:r>
              <a:rPr lang="en-GB" sz="2000" dirty="0">
                <a:solidFill>
                  <a:schemeClr val="accent2"/>
                </a:solidFill>
              </a:rPr>
              <a:t>​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3F98A-8B8E-6BE8-802E-F5F6C5A74189}"/>
              </a:ext>
            </a:extLst>
          </p:cNvPr>
          <p:cNvSpPr txBox="1"/>
          <p:nvPr/>
        </p:nvSpPr>
        <p:spPr>
          <a:xfrm>
            <a:off x="4997599" y="2007223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chemeClr val="accent2"/>
                </a:solidFill>
              </a:rPr>
              <a:t> </a:t>
            </a:r>
            <a:r>
              <a:rPr lang="en-GB" sz="2000" b="1" dirty="0">
                <a:solidFill>
                  <a:schemeClr val="accent2"/>
                </a:solidFill>
              </a:rPr>
              <a:t>↑ </a:t>
            </a:r>
            <a:r>
              <a:rPr lang="en-GB" sz="2000" dirty="0">
                <a:solidFill>
                  <a:schemeClr val="accent2"/>
                </a:solidFill>
              </a:rPr>
              <a:t>psychosocial risks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 ↓ </a:t>
            </a:r>
            <a:r>
              <a:rPr lang="en-GB" sz="2000" dirty="0">
                <a:solidFill>
                  <a:schemeClr val="accent2"/>
                </a:solidFill>
              </a:rPr>
              <a:t>OSH outcomes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81FE1D-5835-445B-5B10-D9F1BD1B3BA8}"/>
              </a:ext>
            </a:extLst>
          </p:cNvPr>
          <p:cNvSpPr/>
          <p:nvPr/>
        </p:nvSpPr>
        <p:spPr>
          <a:xfrm>
            <a:off x="3763394" y="2100810"/>
            <a:ext cx="1672206" cy="432077"/>
          </a:xfrm>
          <a:prstGeom prst="rightArrow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085DFB-9641-0F2D-88EE-DC4731637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068" y="2532887"/>
            <a:ext cx="3556000" cy="21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99119-7EA0-48DC-3119-DF6EE032204F}"/>
              </a:ext>
            </a:extLst>
          </p:cNvPr>
          <p:cNvSpPr txBox="1">
            <a:spLocks/>
          </p:cNvSpPr>
          <p:nvPr/>
        </p:nvSpPr>
        <p:spPr>
          <a:xfrm>
            <a:off x="3883043" y="389861"/>
            <a:ext cx="7413643" cy="19162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Thank you for listening!</a:t>
            </a:r>
          </a:p>
        </p:txBody>
      </p:sp>
      <p:sp>
        <p:nvSpPr>
          <p:cNvPr id="5" name="Ondertitel 39">
            <a:extLst>
              <a:ext uri="{FF2B5EF4-FFF2-40B4-BE49-F238E27FC236}">
                <a16:creationId xmlns:a16="http://schemas.microsoft.com/office/drawing/2014/main" id="{1C45DAB0-0536-0D0C-0D96-3FCEABB5CA70}"/>
              </a:ext>
            </a:extLst>
          </p:cNvPr>
          <p:cNvSpPr txBox="1">
            <a:spLocks/>
          </p:cNvSpPr>
          <p:nvPr/>
        </p:nvSpPr>
        <p:spPr>
          <a:xfrm>
            <a:off x="9019989" y="5759532"/>
            <a:ext cx="2772208" cy="708607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Bowdler, M. (Mairi) | TNO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b="1" dirty="0">
                <a:solidFill>
                  <a:schemeClr val="bg1"/>
                </a:solidFill>
              </a:rPr>
              <a:t>mairi.bowdler@tno.nl</a:t>
            </a:r>
          </a:p>
        </p:txBody>
      </p:sp>
    </p:spTree>
    <p:extLst>
      <p:ext uri="{BB962C8B-B14F-4D97-AF65-F5344CB8AC3E}">
        <p14:creationId xmlns:p14="http://schemas.microsoft.com/office/powerpoint/2010/main" val="210995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2D26B345-6FC3-051B-A7F1-05AA17A7A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38121" y="1881452"/>
            <a:ext cx="6299837" cy="386798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dirty="0"/>
              <a:t>16+ researchers from 8 institutes: </a:t>
            </a:r>
          </a:p>
          <a:p>
            <a:pPr lvl="1">
              <a:lnSpc>
                <a:spcPct val="70000"/>
              </a:lnSpc>
            </a:pPr>
            <a:r>
              <a:rPr lang="en-GB" b="1" i="0" u="none" strike="noStrike" baseline="0" dirty="0"/>
              <a:t>INSST, Spain (PL) </a:t>
            </a:r>
          </a:p>
          <a:p>
            <a:pPr lvl="1">
              <a:lnSpc>
                <a:spcPct val="70000"/>
              </a:lnSpc>
            </a:pPr>
            <a:r>
              <a:rPr lang="en-GB" b="1" dirty="0"/>
              <a:t>AUVA, Austria (PL)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CIOP-PIB, Poland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FIOH, Finland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INAIL, Italy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INRS, France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STAMI, Norway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TNO, Netherlands</a:t>
            </a:r>
          </a:p>
          <a:p>
            <a:pPr>
              <a:lnSpc>
                <a:spcPct val="70000"/>
              </a:lnSpc>
            </a:pPr>
            <a:r>
              <a:rPr lang="en-GB" dirty="0"/>
              <a:t>Advisors: 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EU-OSHA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JRC</a:t>
            </a:r>
          </a:p>
          <a:p>
            <a:pPr lvl="1"/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0DC3D01-9825-2493-105B-36EA6423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43" y="856290"/>
            <a:ext cx="6415527" cy="82708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 ALMA-AI Project</a:t>
            </a:r>
          </a:p>
        </p:txBody>
      </p:sp>
      <p:pic>
        <p:nvPicPr>
          <p:cNvPr id="17" name="Imagen 14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44445F1A-C69A-0B87-9CD4-43CFD57CC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4"/>
          <a:stretch/>
        </p:blipFill>
        <p:spPr>
          <a:xfrm>
            <a:off x="5207178" y="3362640"/>
            <a:ext cx="3930547" cy="2192340"/>
          </a:xfrm>
          <a:prstGeom prst="rect">
            <a:avLst/>
          </a:prstGeom>
        </p:spPr>
      </p:pic>
      <p:pic>
        <p:nvPicPr>
          <p:cNvPr id="23" name="Imagen 5" descr="Un grupo de personas en un evento&#10;&#10;Descripción generada automáticamente con confianza media">
            <a:extLst>
              <a:ext uri="{FF2B5EF4-FFF2-40B4-BE49-F238E27FC236}">
                <a16:creationId xmlns:a16="http://schemas.microsoft.com/office/drawing/2014/main" id="{4457CEF3-54D5-236D-AA51-5EA4BBA1C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63499" r="25660" b="2061"/>
          <a:stretch/>
        </p:blipFill>
        <p:spPr>
          <a:xfrm>
            <a:off x="7172452" y="1004201"/>
            <a:ext cx="3932729" cy="2235530"/>
          </a:xfrm>
          <a:prstGeom prst="rect">
            <a:avLst/>
          </a:prstGeom>
        </p:spPr>
      </p:pic>
      <p:sp>
        <p:nvSpPr>
          <p:cNvPr id="24" name="Tijdelijke aanduiding voor verticale tekst 15">
            <a:extLst>
              <a:ext uri="{FF2B5EF4-FFF2-40B4-BE49-F238E27FC236}">
                <a16:creationId xmlns:a16="http://schemas.microsoft.com/office/drawing/2014/main" id="{A47C35D6-14C8-3C9D-F631-F424B6406EF8}"/>
              </a:ext>
            </a:extLst>
          </p:cNvPr>
          <p:cNvSpPr txBox="1">
            <a:spLocks/>
          </p:cNvSpPr>
          <p:nvPr/>
        </p:nvSpPr>
        <p:spPr>
          <a:xfrm>
            <a:off x="1231094" y="1579914"/>
            <a:ext cx="6299836" cy="40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2024 – 2026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2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E627A05-3F31-1763-C461-85D1A4644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69" y="4816033"/>
            <a:ext cx="2007847" cy="7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57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DDD7D7-4250-669C-2BB6-8829B102365E}"/>
              </a:ext>
            </a:extLst>
          </p:cNvPr>
          <p:cNvSpPr txBox="1"/>
          <p:nvPr/>
        </p:nvSpPr>
        <p:spPr>
          <a:xfrm>
            <a:off x="1029881" y="1599791"/>
            <a:ext cx="5335494" cy="375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300" dirty="0"/>
              <a:t>The ALMA-AI project seeks to understand algorithmic management’s essence and its implications, in terms of occupational safety and health (OSH) risks and opportunities (incl. psychosocial factors)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36AEFD89-9CE8-9EFC-CBE9-03565A7B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25" y="884425"/>
            <a:ext cx="6415527" cy="82708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 ALMA-AI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06E47-E3C1-3A1D-37E8-502F3F0BC6FA}"/>
              </a:ext>
            </a:extLst>
          </p:cNvPr>
          <p:cNvSpPr txBox="1"/>
          <p:nvPr/>
        </p:nvSpPr>
        <p:spPr>
          <a:xfrm>
            <a:off x="695764" y="6173154"/>
            <a:ext cx="6211613" cy="684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ALMA = algorithmic management </a:t>
            </a:r>
          </a:p>
          <a:p>
            <a:pPr algn="l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AI = artificial intelligence  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A8EC5A7B-21F1-9992-4578-67AF803094C3}"/>
              </a:ext>
            </a:extLst>
          </p:cNvPr>
          <p:cNvSpPr/>
          <p:nvPr/>
        </p:nvSpPr>
        <p:spPr>
          <a:xfrm>
            <a:off x="314065" y="6115305"/>
            <a:ext cx="319437" cy="322223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669569-BE0F-7DE2-7F61-1C50ED54A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2"/>
          <a:stretch/>
        </p:blipFill>
        <p:spPr>
          <a:xfrm>
            <a:off x="6694581" y="1599791"/>
            <a:ext cx="4144300" cy="29781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969E65-530E-7395-C19E-3CA718D00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14" y="3716680"/>
            <a:ext cx="1781576" cy="1781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BE49B-F2C1-3F5B-3100-49EB56042F95}"/>
              </a:ext>
            </a:extLst>
          </p:cNvPr>
          <p:cNvSpPr txBox="1"/>
          <p:nvPr/>
        </p:nvSpPr>
        <p:spPr>
          <a:xfrm>
            <a:off x="5947469" y="4577972"/>
            <a:ext cx="41010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  <a:latin typeface="Verdana" panose="020B0604030504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</a:t>
            </a:r>
            <a:r>
              <a:rPr lang="en-GB" sz="1800" i="1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use of computer-programmed digital systems to (semi) automatically perform management functions that traditionally had been performed by managers or supervisors”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FF50B3-E317-6646-A086-29372AB9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36" y="2342990"/>
            <a:ext cx="5121084" cy="29629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E1D96A4-1FD8-88CE-856B-E1E3FC98DE26}"/>
              </a:ext>
            </a:extLst>
          </p:cNvPr>
          <p:cNvGrpSpPr/>
          <p:nvPr/>
        </p:nvGrpSpPr>
        <p:grpSpPr>
          <a:xfrm>
            <a:off x="6988579" y="1652458"/>
            <a:ext cx="3657600" cy="4172365"/>
            <a:chOff x="6902606" y="1224825"/>
            <a:chExt cx="3657600" cy="41723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CFD296-DC07-A063-5322-69879262CFFC}"/>
                </a:ext>
              </a:extLst>
            </p:cNvPr>
            <p:cNvSpPr/>
            <p:nvPr/>
          </p:nvSpPr>
          <p:spPr>
            <a:xfrm>
              <a:off x="6902606" y="1224825"/>
              <a:ext cx="3657600" cy="4172365"/>
            </a:xfrm>
            <a:prstGeom prst="rect">
              <a:avLst/>
            </a:prstGeom>
            <a:solidFill>
              <a:srgbClr val="CAD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pic>
          <p:nvPicPr>
            <p:cNvPr id="7" name="Imagen 8" descr="Imagen que contiene electrónica, computadora, azul, hombre&#10;&#10;El contenido generado por IA puede ser incorrecto.">
              <a:extLst>
                <a:ext uri="{FF2B5EF4-FFF2-40B4-BE49-F238E27FC236}">
                  <a16:creationId xmlns:a16="http://schemas.microsoft.com/office/drawing/2014/main" id="{3772C53E-799A-2603-25D9-3DD20A9B4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047" y="1369033"/>
              <a:ext cx="1942487" cy="1092649"/>
            </a:xfrm>
            <a:prstGeom prst="rect">
              <a:avLst/>
            </a:prstGeom>
          </p:spPr>
        </p:pic>
        <p:pic>
          <p:nvPicPr>
            <p:cNvPr id="8" name="Imagen 10" descr="Texto&#10;&#10;El contenido generado por IA puede ser incorrecto.">
              <a:extLst>
                <a:ext uri="{FF2B5EF4-FFF2-40B4-BE49-F238E27FC236}">
                  <a16:creationId xmlns:a16="http://schemas.microsoft.com/office/drawing/2014/main" id="{39CF7B86-049C-2105-EBB7-51DD0675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046" y="2821031"/>
              <a:ext cx="1942488" cy="366856"/>
            </a:xfrm>
            <a:prstGeom prst="rect">
              <a:avLst/>
            </a:prstGeom>
          </p:spPr>
        </p:pic>
        <p:pic>
          <p:nvPicPr>
            <p:cNvPr id="9" name="Imagen 13" descr="Texto, Carta&#10;&#10;El contenido generado por IA puede ser incorrecto.">
              <a:extLst>
                <a:ext uri="{FF2B5EF4-FFF2-40B4-BE49-F238E27FC236}">
                  <a16:creationId xmlns:a16="http://schemas.microsoft.com/office/drawing/2014/main" id="{446564E5-C67C-791F-0D59-B617417A5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619" y="3280089"/>
              <a:ext cx="3148369" cy="1753030"/>
            </a:xfrm>
            <a:prstGeom prst="rect">
              <a:avLst/>
            </a:prstGeom>
          </p:spPr>
        </p:pic>
        <p:pic>
          <p:nvPicPr>
            <p:cNvPr id="10" name="Imagen 1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7F41B55-8F92-A2A6-9904-D326E471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047" y="2513532"/>
              <a:ext cx="1942487" cy="243465"/>
            </a:xfrm>
            <a:prstGeom prst="rect">
              <a:avLst/>
            </a:prstGeom>
          </p:spPr>
        </p:pic>
      </p:grpSp>
      <p:sp>
        <p:nvSpPr>
          <p:cNvPr id="19" name="Titel 7">
            <a:extLst>
              <a:ext uri="{FF2B5EF4-FFF2-40B4-BE49-F238E27FC236}">
                <a16:creationId xmlns:a16="http://schemas.microsoft.com/office/drawing/2014/main" id="{CC827D27-BA71-B21C-F3BC-B88C9C99A847}"/>
              </a:ext>
            </a:extLst>
          </p:cNvPr>
          <p:cNvSpPr txBox="1">
            <a:spLocks/>
          </p:cNvSpPr>
          <p:nvPr/>
        </p:nvSpPr>
        <p:spPr>
          <a:xfrm>
            <a:off x="969643" y="856290"/>
            <a:ext cx="7357493" cy="827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The ALMA-AI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E49C8-EC6B-337A-244E-689BCA649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081" y="3707722"/>
            <a:ext cx="3346519" cy="19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diagram of a workflow&#10;&#10;AI-generated content may be incorrect.">
            <a:extLst>
              <a:ext uri="{FF2B5EF4-FFF2-40B4-BE49-F238E27FC236}">
                <a16:creationId xmlns:a16="http://schemas.microsoft.com/office/drawing/2014/main" id="{F8C5CE7D-DB14-BBE3-D35A-7B85E63A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92" y="2148242"/>
            <a:ext cx="5387165" cy="31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7">
            <a:extLst>
              <a:ext uri="{FF2B5EF4-FFF2-40B4-BE49-F238E27FC236}">
                <a16:creationId xmlns:a16="http://schemas.microsoft.com/office/drawing/2014/main" id="{83DFCFC3-98FB-AC85-00CE-810351C064E7}"/>
              </a:ext>
            </a:extLst>
          </p:cNvPr>
          <p:cNvSpPr txBox="1">
            <a:spLocks/>
          </p:cNvSpPr>
          <p:nvPr/>
        </p:nvSpPr>
        <p:spPr>
          <a:xfrm>
            <a:off x="969643" y="856290"/>
            <a:ext cx="7357493" cy="827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The ALMA-AI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3BC8F-2619-8E96-9133-C593B6C98308}"/>
              </a:ext>
            </a:extLst>
          </p:cNvPr>
          <p:cNvSpPr txBox="1"/>
          <p:nvPr/>
        </p:nvSpPr>
        <p:spPr>
          <a:xfrm>
            <a:off x="969643" y="1850454"/>
            <a:ext cx="46675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ALMA operates as a </a:t>
            </a:r>
            <a:r>
              <a:rPr lang="en-GB" sz="1800" b="1" dirty="0">
                <a:solidFill>
                  <a:schemeClr val="accent1"/>
                </a:solidFill>
              </a:rPr>
              <a:t>new form of work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= Risk factors associated with ALMA and OSH most likely have a </a:t>
            </a:r>
            <a:r>
              <a:rPr lang="en-GB" b="1" dirty="0">
                <a:solidFill>
                  <a:schemeClr val="accent1"/>
                </a:solidFill>
              </a:rPr>
              <a:t>psychosocial nature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Many theories and models on psychosocial risks and OSH: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Working conditions - </a:t>
            </a:r>
            <a:r>
              <a:rPr lang="en-GB" dirty="0">
                <a:solidFill>
                  <a:schemeClr val="accent1"/>
                </a:solidFill>
              </a:rPr>
              <a:t>the design and organization of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Social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4566F-CD8E-D3B4-0A6B-4D987946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ALMA-AI Report Methodology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2825-0F08-F91B-3C4E-4890C2E4D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191" y="1516604"/>
            <a:ext cx="5135110" cy="4392613"/>
          </a:xfrm>
        </p:spPr>
        <p:txBody>
          <a:bodyPr/>
          <a:lstStyle/>
          <a:p>
            <a:r>
              <a:rPr lang="en-GB" sz="2000" b="1" dirty="0">
                <a:solidFill>
                  <a:schemeClr val="accent1"/>
                </a:solidFill>
              </a:rPr>
              <a:t>Comprehensive literature </a:t>
            </a:r>
            <a:r>
              <a:rPr lang="en-GB" sz="2000" dirty="0">
                <a:solidFill>
                  <a:schemeClr val="accent1"/>
                </a:solidFill>
              </a:rPr>
              <a:t>review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Web of Science (2022-2024)​: 641 publications ​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Screening criteria:</a:t>
            </a:r>
            <a:r>
              <a:rPr lang="en-GB" sz="2000" b="1" dirty="0">
                <a:solidFill>
                  <a:schemeClr val="accent1"/>
                </a:solidFill>
              </a:rPr>
              <a:t> ALMA and OSH focused, direct evidence​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Final report: </a:t>
            </a:r>
            <a:r>
              <a:rPr lang="en-GB" sz="2000" b="1" dirty="0">
                <a:solidFill>
                  <a:schemeClr val="accent1"/>
                </a:solidFill>
              </a:rPr>
              <a:t>39 selected </a:t>
            </a:r>
            <a:r>
              <a:rPr lang="en-GB" sz="2000" dirty="0">
                <a:solidFill>
                  <a:schemeClr val="accent1"/>
                </a:solidFill>
              </a:rPr>
              <a:t>(33 scientific, 6 grey literature) ​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Sectors: </a:t>
            </a:r>
            <a:r>
              <a:rPr lang="en-GB" sz="2000" b="1" dirty="0">
                <a:solidFill>
                  <a:schemeClr val="accent1"/>
                </a:solidFill>
              </a:rPr>
              <a:t>logistics hospitality, office work, IT, and more ​</a:t>
            </a:r>
          </a:p>
        </p:txBody>
      </p:sp>
    </p:spTree>
    <p:extLst>
      <p:ext uri="{BB962C8B-B14F-4D97-AF65-F5344CB8AC3E}">
        <p14:creationId xmlns:p14="http://schemas.microsoft.com/office/powerpoint/2010/main" val="32589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1822C-28F2-4E4E-3DF4-3A76F5710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5636A-6218-671C-2A7F-41C7FA19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ALMA-AI Report Methodology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0A14-D553-226B-0756-E0732DF74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191" y="1509230"/>
            <a:ext cx="5135110" cy="4392613"/>
          </a:xfrm>
        </p:spPr>
        <p:txBody>
          <a:bodyPr/>
          <a:lstStyle/>
          <a:p>
            <a:pPr marL="0" indent="0">
              <a:buNone/>
            </a:pP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37EF7B-7F54-F432-4501-C02263C07DC6}"/>
              </a:ext>
            </a:extLst>
          </p:cNvPr>
          <p:cNvSpPr txBox="1">
            <a:spLocks/>
          </p:cNvSpPr>
          <p:nvPr/>
        </p:nvSpPr>
        <p:spPr>
          <a:xfrm>
            <a:off x="5659327" y="1509375"/>
            <a:ext cx="5135110" cy="4392468"/>
          </a:xfrm>
          <a:prstGeom prst="rect">
            <a:avLst/>
          </a:prstGeom>
          <a:solidFill>
            <a:schemeClr val="accent3"/>
          </a:solidFill>
        </p:spPr>
        <p:txBody>
          <a:bodyPr vert="horz" lIns="432000" tIns="288000" rIns="288000" bIns="28800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400" b="1" dirty="0" err="1">
                <a:solidFill>
                  <a:schemeClr val="accent1"/>
                </a:solidFill>
              </a:rPr>
              <a:t>Chapter</a:t>
            </a:r>
            <a:r>
              <a:rPr lang="nl-NL" sz="2400" b="1" dirty="0">
                <a:solidFill>
                  <a:schemeClr val="accent1"/>
                </a:solidFill>
              </a:rPr>
              <a:t> 4.1.2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chemeClr val="accent1"/>
                </a:solidFill>
              </a:rPr>
              <a:t>Statistical </a:t>
            </a:r>
            <a:r>
              <a:rPr lang="nl-NL" sz="2000" b="1" dirty="0" err="1">
                <a:solidFill>
                  <a:schemeClr val="accent1"/>
                </a:solidFill>
              </a:rPr>
              <a:t>evidence</a:t>
            </a:r>
            <a:r>
              <a:rPr lang="nl-NL" sz="2000" b="1" dirty="0">
                <a:solidFill>
                  <a:schemeClr val="accent1"/>
                </a:solidFill>
              </a:rPr>
              <a:t> on ALMA in </a:t>
            </a:r>
            <a:r>
              <a:rPr lang="nl-NL" sz="2000" b="1" dirty="0" err="1">
                <a:solidFill>
                  <a:schemeClr val="accent1"/>
                </a:solidFill>
              </a:rPr>
              <a:t>regular</a:t>
            </a:r>
            <a:r>
              <a:rPr lang="nl-NL" sz="2000" b="1" dirty="0">
                <a:solidFill>
                  <a:schemeClr val="accent1"/>
                </a:solidFill>
              </a:rPr>
              <a:t> </a:t>
            </a:r>
            <a:r>
              <a:rPr lang="nl-NL" sz="2000" b="1" dirty="0" err="1">
                <a:solidFill>
                  <a:schemeClr val="accent1"/>
                </a:solidFill>
              </a:rPr>
              <a:t>work</a:t>
            </a:r>
            <a:endParaRPr lang="nl-NL" sz="2000" b="1" dirty="0">
              <a:solidFill>
                <a:schemeClr val="accent1"/>
              </a:solidFill>
            </a:endParaRPr>
          </a:p>
          <a:p>
            <a:endParaRPr lang="nl-NL" b="1" dirty="0">
              <a:solidFill>
                <a:schemeClr val="accent1"/>
              </a:solidFill>
            </a:endParaRPr>
          </a:p>
          <a:p>
            <a:pPr marL="285750" indent="-285750"/>
            <a:r>
              <a:rPr lang="en-US" sz="1800" dirty="0">
                <a:solidFill>
                  <a:schemeClr val="accent1"/>
                </a:solidFill>
              </a:rPr>
              <a:t>7/33 scientific articles, 2/6 grey literature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</a:rPr>
              <a:t>‘Regular’ work </a:t>
            </a:r>
            <a:r>
              <a:rPr lang="en-US" sz="1800" dirty="0" err="1">
                <a:solidFill>
                  <a:schemeClr val="accent1"/>
                </a:solidFill>
              </a:rPr>
              <a:t>e.g</a:t>
            </a:r>
            <a:r>
              <a:rPr lang="en-US" sz="1800" dirty="0">
                <a:solidFill>
                  <a:schemeClr val="accent1"/>
                </a:solidFill>
              </a:rPr>
              <a:t>: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</a:pPr>
            <a:r>
              <a:rPr lang="en-US" sz="1800" dirty="0">
                <a:solidFill>
                  <a:schemeClr val="accent1"/>
                </a:solidFill>
              </a:rPr>
              <a:t>Hospitality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</a:pPr>
            <a:r>
              <a:rPr lang="en-US" sz="1800" dirty="0">
                <a:solidFill>
                  <a:schemeClr val="accent1"/>
                </a:solidFill>
              </a:rPr>
              <a:t>Office workers (e.g. finance)</a:t>
            </a:r>
            <a:endParaRPr lang="en-GB" sz="2800" b="1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A2137-65D1-3AD4-1862-01C0E6B01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849" y="1170828"/>
            <a:ext cx="3732141" cy="53897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2027C8-6C71-8D94-CC18-19F2526D474F}"/>
              </a:ext>
            </a:extLst>
          </p:cNvPr>
          <p:cNvSpPr/>
          <p:nvPr/>
        </p:nvSpPr>
        <p:spPr>
          <a:xfrm>
            <a:off x="2347197" y="4339149"/>
            <a:ext cx="2631443" cy="285317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6926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560870-A43F-6088-BA45-E950EA62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  <a:br>
              <a:rPr lang="en-GB" dirty="0"/>
            </a:br>
            <a:r>
              <a:rPr lang="en-GB" sz="2800" dirty="0"/>
              <a:t>Psychosocial factors &amp; OSH implications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A17C7-82A3-8E22-E2BF-153862E91A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669" y="1606050"/>
            <a:ext cx="5376000" cy="4392613"/>
          </a:xfrm>
        </p:spPr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</a:rPr>
              <a:t>Intensification of Job Demands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Depletion of Job Resources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Moderators of the ALMA impact</a:t>
            </a:r>
            <a:endParaRPr lang="en-GB" sz="1800" dirty="0"/>
          </a:p>
        </p:txBody>
      </p:sp>
      <p:pic>
        <p:nvPicPr>
          <p:cNvPr id="1026" name="Picture 2" descr="A diagram of a workflow&#10;&#10;AI-generated content may be incorrect.">
            <a:extLst>
              <a:ext uri="{FF2B5EF4-FFF2-40B4-BE49-F238E27FC236}">
                <a16:creationId xmlns:a16="http://schemas.microsoft.com/office/drawing/2014/main" id="{7747249E-E04D-5BCF-2BF4-756E3592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9" y="1816304"/>
            <a:ext cx="5835908" cy="32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FFEC2-4ECE-62C2-5D72-8D02E6E9FB4E}"/>
              </a:ext>
            </a:extLst>
          </p:cNvPr>
          <p:cNvSpPr/>
          <p:nvPr/>
        </p:nvSpPr>
        <p:spPr>
          <a:xfrm>
            <a:off x="2225421" y="2060448"/>
            <a:ext cx="1243584" cy="30845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B056E-10E4-7355-A5FE-7973ED629BA8}"/>
              </a:ext>
            </a:extLst>
          </p:cNvPr>
          <p:cNvSpPr/>
          <p:nvPr/>
        </p:nvSpPr>
        <p:spPr>
          <a:xfrm>
            <a:off x="3554167" y="2060448"/>
            <a:ext cx="1243584" cy="30845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26155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9C600A-BA44-C426-C5EA-DE928AC4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023"/>
          <a:stretch>
            <a:fillRect/>
          </a:stretch>
        </p:blipFill>
        <p:spPr>
          <a:xfrm>
            <a:off x="7674864" y="1089025"/>
            <a:ext cx="5049390" cy="332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Clock outline">
            <a:extLst>
              <a:ext uri="{FF2B5EF4-FFF2-40B4-BE49-F238E27FC236}">
                <a16:creationId xmlns:a16="http://schemas.microsoft.com/office/drawing/2014/main" id="{431FF2A3-2256-BE3B-C6D0-D62139196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0712" y="883730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5971DE-7CAA-6618-DB7E-94950F2E9B7F}"/>
              </a:ext>
            </a:extLst>
          </p:cNvPr>
          <p:cNvSpPr/>
          <p:nvPr/>
        </p:nvSpPr>
        <p:spPr>
          <a:xfrm>
            <a:off x="6000973" y="719848"/>
            <a:ext cx="2391967" cy="508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7A4DD-C209-BD6C-81CE-B53633185233}"/>
              </a:ext>
            </a:extLst>
          </p:cNvPr>
          <p:cNvSpPr txBox="1"/>
          <p:nvPr/>
        </p:nvSpPr>
        <p:spPr>
          <a:xfrm>
            <a:off x="1038222" y="2167800"/>
            <a:ext cx="6636642" cy="3322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66700" indent="-2667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ALMA tends to </a:t>
            </a:r>
            <a:r>
              <a:rPr lang="en-GB" sz="2000" b="1" i="0" u="none" strike="noStrike" dirty="0">
                <a:solidFill>
                  <a:schemeClr val="bg1"/>
                </a:solidFill>
                <a:effectLst/>
              </a:rPr>
              <a:t>intensify</a:t>
            </a: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 job demands.</a:t>
            </a:r>
          </a:p>
          <a:p>
            <a:pPr marL="266700" lvl="1" indent="-2667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Employees report more time pressure and stress, especially when digital monitoring is used to track performance or allocate tasks.</a:t>
            </a:r>
          </a:p>
          <a:p>
            <a:pPr marL="266700" lvl="1" indent="-2667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66700" indent="-2667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Greater risks for </a:t>
            </a:r>
            <a:r>
              <a:rPr lang="en-GB" sz="2000" b="1" dirty="0">
                <a:solidFill>
                  <a:schemeClr val="bg1"/>
                </a:solidFill>
              </a:rPr>
              <a:t>clerical and skilled workers </a:t>
            </a:r>
            <a:r>
              <a:rPr lang="en-GB" sz="2000" dirty="0">
                <a:solidFill>
                  <a:schemeClr val="bg1"/>
                </a:solidFill>
              </a:rPr>
              <a:t>(more exposed to automation and detailed monitoring)</a:t>
            </a:r>
            <a:r>
              <a:rPr lang="en-GB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GB" sz="2000" b="0" i="0" dirty="0">
                <a:solidFill>
                  <a:schemeClr val="bg1"/>
                </a:solidFill>
                <a:effectLst/>
              </a:rPr>
              <a:t>​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263E2E-3D12-97D2-04BF-B32E254E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2" y="1089025"/>
            <a:ext cx="6770753" cy="82708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sz="3000" dirty="0"/>
              <a:t>Intensification of Job Demands</a:t>
            </a:r>
          </a:p>
        </p:txBody>
      </p:sp>
    </p:spTree>
    <p:extLst>
      <p:ext uri="{BB962C8B-B14F-4D97-AF65-F5344CB8AC3E}">
        <p14:creationId xmlns:p14="http://schemas.microsoft.com/office/powerpoint/2010/main" val="39303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NO Template-set">
  <a:themeElements>
    <a:clrScheme name="TNO Kleuren">
      <a:dk1>
        <a:srgbClr val="00030A"/>
      </a:dk1>
      <a:lt1>
        <a:sysClr val="window" lastClr="FFFFFF"/>
      </a:lt1>
      <a:dk2>
        <a:srgbClr val="000000"/>
      </a:dk2>
      <a:lt2>
        <a:srgbClr val="F0F3FA"/>
      </a:lt2>
      <a:accent1>
        <a:srgbClr val="123EB7"/>
      </a:accent1>
      <a:accent2>
        <a:srgbClr val="002484"/>
      </a:accent2>
      <a:accent3>
        <a:srgbClr val="F0F3FA"/>
      </a:accent3>
      <a:accent4>
        <a:srgbClr val="3369FF"/>
      </a:accent4>
      <a:accent5>
        <a:srgbClr val="F57118"/>
      </a:accent5>
      <a:accent6>
        <a:srgbClr val="F0F0F0"/>
      </a:accent6>
      <a:hlink>
        <a:srgbClr val="123EB7"/>
      </a:hlink>
      <a:folHlink>
        <a:srgbClr val="F0F0F0"/>
      </a:folHlink>
    </a:clrScheme>
    <a:fontScheme name="Aangepast 5">
      <a:majorFont>
        <a:latin typeface="PP Object Sans Heavy"/>
        <a:ea typeface=""/>
        <a:cs typeface=""/>
      </a:majorFont>
      <a:minorFont>
        <a:latin typeface="FS Me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40534</TotalTime>
  <Words>583</Words>
  <Application>Microsoft Office PowerPoint</Application>
  <PresentationFormat>Widescreen</PresentationFormat>
  <Paragraphs>95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Segoe UI</vt:lpstr>
      <vt:lpstr>FS Me Pro</vt:lpstr>
      <vt:lpstr>Arial</vt:lpstr>
      <vt:lpstr>Aptos</vt:lpstr>
      <vt:lpstr>Verdana</vt:lpstr>
      <vt:lpstr>PP Object Sans Heavy</vt:lpstr>
      <vt:lpstr>TNO Template-set</vt:lpstr>
      <vt:lpstr>ALMA-AI: Exploring OSH impact of Algorithmic Management and AI  </vt:lpstr>
      <vt:lpstr>The ALMA-AI Project</vt:lpstr>
      <vt:lpstr>The ALMA-AI Project</vt:lpstr>
      <vt:lpstr>PowerPoint Presentation</vt:lpstr>
      <vt:lpstr>PowerPoint Presentation</vt:lpstr>
      <vt:lpstr>ALMA-AI Report Methodology </vt:lpstr>
      <vt:lpstr>ALMA-AI Report Methodology </vt:lpstr>
      <vt:lpstr>Key Findings Psychosocial factors &amp; OSH implications  </vt:lpstr>
      <vt:lpstr>Intensification of Job Demands</vt:lpstr>
      <vt:lpstr>Depletion of Job Resources </vt:lpstr>
      <vt:lpstr>Moderators: What can buffer the impact? </vt:lpstr>
      <vt:lpstr>Final Remaks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PEROSH_ALMA_AI_mairi</dc:title>
  <dc:creator>Bowdler, M. (Mairi)</dc:creator>
  <cp:keywords/>
  <cp:lastModifiedBy>Bowdler, M. (Mairi)</cp:lastModifiedBy>
  <cp:revision>111</cp:revision>
  <dcterms:created xsi:type="dcterms:W3CDTF">2018-03-15T13:05:51Z</dcterms:created>
  <dcterms:modified xsi:type="dcterms:W3CDTF">2026-01-27T12:42:29Z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1175448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  <property fmtid="{D5CDD505-2E9C-101B-9397-08002B2CF9AE}" pid="5" name="do_Template">
    <vt:lpwstr>TNO.pptx</vt:lpwstr>
  </property>
  <property fmtid="{D5CDD505-2E9C-101B-9397-08002B2CF9AE}" pid="6" name="do_LanguageID">
    <vt:lpwstr>2057</vt:lpwstr>
  </property>
  <property fmtid="{D5CDD505-2E9C-101B-9397-08002B2CF9AE}" pid="7" name="CreatedWithVersion">
    <vt:lpwstr>1.11.3</vt:lpwstr>
  </property>
  <property fmtid="{D5CDD505-2E9C-101B-9397-08002B2CF9AE}" pid="8" name="do_Title">
    <vt:lpwstr>PEROSH_ALMA_AI_mairi</vt:lpwstr>
  </property>
  <property fmtid="{D5CDD505-2E9C-101B-9397-08002B2CF9AE}" pid="9" name="do_Subtitle">
    <vt:lpwstr/>
  </property>
  <property fmtid="{D5CDD505-2E9C-101B-9397-08002B2CF9AE}" pid="10" name="do_Speaker">
    <vt:lpwstr>Bowdler, M. (Mairi)</vt:lpwstr>
  </property>
  <property fmtid="{D5CDD505-2E9C-101B-9397-08002B2CF9AE}" pid="11" name="do_Location">
    <vt:lpwstr/>
  </property>
  <property fmtid="{D5CDD505-2E9C-101B-9397-08002B2CF9AE}" pid="12" name="do_Date">
    <vt:lpwstr>False</vt:lpwstr>
  </property>
  <property fmtid="{D5CDD505-2E9C-101B-9397-08002B2CF9AE}" pid="13" name="do_DateHandout">
    <vt:lpwstr>False</vt:lpwstr>
  </property>
  <property fmtid="{D5CDD505-2E9C-101B-9397-08002B2CF9AE}" pid="14" name="do_DateValue">
    <vt:lpwstr>15-07-2025</vt:lpwstr>
  </property>
  <property fmtid="{D5CDD505-2E9C-101B-9397-08002B2CF9AE}" pid="15" name="do_SlideNumber">
    <vt:lpwstr>False</vt:lpwstr>
  </property>
  <property fmtid="{D5CDD505-2E9C-101B-9397-08002B2CF9AE}" pid="16" name="do_SlideNumberHandout">
    <vt:lpwstr>False</vt:lpwstr>
  </property>
  <property fmtid="{D5CDD505-2E9C-101B-9397-08002B2CF9AE}" pid="17" name="do_Footer">
    <vt:lpwstr>False</vt:lpwstr>
  </property>
  <property fmtid="{D5CDD505-2E9C-101B-9397-08002B2CF9AE}" pid="18" name="do_FooterHandout">
    <vt:lpwstr>False</vt:lpwstr>
  </property>
  <property fmtid="{D5CDD505-2E9C-101B-9397-08002B2CF9AE}" pid="19" name="do_Language">
    <vt:lpwstr>2057</vt:lpwstr>
  </property>
</Properties>
</file>